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jIoFOA7a72aR/I1bn8SEgkseDJH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ève Huckel-Fidalgo"/>
  <p:cmAuthor clrIdx="1" id="1" initials="" lastIdx="1" name="Amély Paquet"/>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customschemas.google.com/relationships/presentationmetadata" Target="metadata"/><Relationship Id="rId25"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1-22T16:46:10.846">
    <p:pos x="226" y="680"/>
    <p:text>Vérifier l'affirmation. (les Premières Nations, Inuits et Métis sont des groupes et non des communautés)</p:text>
    <p:extLst>
      <p:ext uri="{C676402C-5697-4E1C-873F-D02D1690AC5C}">
        <p15:threadingInfo timeZoneBias="0"/>
      </p:ext>
      <p:ext uri="http://customooxmlschemas.google.com/">
        <go:slidesCustomData xmlns:go="http://customooxmlschemas.google.com/" commentPostId="AAABAt3Qm-I"/>
      </p:ext>
    </p:extLst>
  </p:cm>
  <p:cm authorId="1" idx="1" dt="2023-11-22T16:46:10.846">
    <p:pos x="226" y="680"/>
    <p:text>Je crois qu'ici on devrait plutôt dire "certaines communautés de Premières Nations, d'Inuit ou de Métis ont leur propre...".</p:text>
    <p:extLst>
      <p:ext uri="{C676402C-5697-4E1C-873F-D02D1690AC5C}">
        <p15:threadingInfo timeZoneBias="0">
          <p15:parentCm authorId="0" idx="1"/>
        </p15:threadingInfo>
      </p:ext>
      <p:ext uri="http://customooxmlschemas.google.com/">
        <go:slidesCustomData xmlns:go="http://customooxmlschemas.google.com/" commentPostId="AAABBIScuPc"/>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fr-C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fr-CA"/>
              <a:t>‹#›</a:t>
            </a:fld>
            <a:endParaRPr/>
          </a:p>
        </p:txBody>
      </p:sp>
      <p:sp>
        <p:nvSpPr>
          <p:cNvPr id="89" name="Google Shape;8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 name="Google Shape;9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9e2840b25c_0_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12" name="Google Shape;112;g29e2840b25c_0_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fr-CA">
                <a:solidFill>
                  <a:srgbClr val="000000"/>
                </a:solidFill>
              </a:rPr>
              <a:t>‹#›</a:t>
            </a:fld>
            <a:endParaRPr>
              <a:solidFill>
                <a:srgbClr val="000000"/>
              </a:solidFill>
            </a:endParaRPr>
          </a:p>
        </p:txBody>
      </p:sp>
      <p:sp>
        <p:nvSpPr>
          <p:cNvPr id="128" name="Google Shape;12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 name="Google Shape;129;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37" name="Google Shape;1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9e2840b25c_0_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52" name="Google Shape;152;g29e2840b25c_0_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fr-CA">
                <a:solidFill>
                  <a:srgbClr val="000000"/>
                </a:solidFill>
              </a:rPr>
              <a:t>‹#›</a:t>
            </a:fld>
            <a:endParaRPr>
              <a:solidFill>
                <a:srgbClr val="000000"/>
              </a:solidFill>
            </a:endParaRPr>
          </a:p>
        </p:txBody>
      </p:sp>
      <p:sp>
        <p:nvSpPr>
          <p:cNvPr id="168" name="Google Shape;16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77" name="Google Shape;17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9e2840b25c_0_1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92" name="Google Shape;192;g29e2840b25c_0_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fr-CA">
                <a:solidFill>
                  <a:srgbClr val="000000"/>
                </a:solidFill>
              </a:rPr>
              <a:t>‹#›</a:t>
            </a:fld>
            <a:endParaRPr>
              <a:solidFill>
                <a:srgbClr val="000000"/>
              </a:solidFill>
            </a:endParaRPr>
          </a:p>
        </p:txBody>
      </p:sp>
      <p:sp>
        <p:nvSpPr>
          <p:cNvPr id="208" name="Google Shape;208;p1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9" name="Google Shape;20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6" name="Google Shape;21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9e2840b25c_0_1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1" name="Google Shape;231;g29e2840b25c_0_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 name="Google Shape;24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55" name="Google Shape;25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9e2840b25c_0_1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70" name="Google Shape;270;g29e2840b25c_0_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6" name="Google Shape;28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3" name="Google Shape;29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9e2840b25c_0_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08" name="Google Shape;308;g29e2840b25c_0_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4" name="Google Shape;32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chemeClr val="dk1"/>
              </a:buClr>
              <a:buSzPts val="3200"/>
              <a:buFont typeface="Arial"/>
              <a:buNone/>
              <a:defRPr/>
            </a:lvl1pPr>
            <a:lvl2pPr lvl="1" algn="ctr">
              <a:lnSpc>
                <a:spcPct val="100000"/>
              </a:lnSpc>
              <a:spcBef>
                <a:spcPts val="560"/>
              </a:spcBef>
              <a:spcAft>
                <a:spcPts val="0"/>
              </a:spcAft>
              <a:buClr>
                <a:schemeClr val="dk1"/>
              </a:buClr>
              <a:buSzPts val="2800"/>
              <a:buFont typeface="Arial"/>
              <a:buNone/>
              <a:defRPr/>
            </a:lvl2pPr>
            <a:lvl3pPr lvl="2" algn="ctr">
              <a:lnSpc>
                <a:spcPct val="100000"/>
              </a:lnSpc>
              <a:spcBef>
                <a:spcPts val="480"/>
              </a:spcBef>
              <a:spcAft>
                <a:spcPts val="0"/>
              </a:spcAft>
              <a:buClr>
                <a:schemeClr val="dk1"/>
              </a:buClr>
              <a:buSzPts val="2400"/>
              <a:buFont typeface="Arial"/>
              <a:buNone/>
              <a:defRPr/>
            </a:lvl3pPr>
            <a:lvl4pPr lvl="3" algn="ctr">
              <a:lnSpc>
                <a:spcPct val="100000"/>
              </a:lnSpc>
              <a:spcBef>
                <a:spcPts val="400"/>
              </a:spcBef>
              <a:spcAft>
                <a:spcPts val="0"/>
              </a:spcAft>
              <a:buClr>
                <a:schemeClr val="dk1"/>
              </a:buClr>
              <a:buSzPts val="2000"/>
              <a:buFont typeface="Arial"/>
              <a:buNone/>
              <a:defRPr/>
            </a:lvl4pPr>
            <a:lvl5pPr lvl="4" algn="ctr">
              <a:lnSpc>
                <a:spcPct val="100000"/>
              </a:lnSpc>
              <a:spcBef>
                <a:spcPts val="400"/>
              </a:spcBef>
              <a:spcAft>
                <a:spcPts val="0"/>
              </a:spcAft>
              <a:buClr>
                <a:schemeClr val="dk1"/>
              </a:buClr>
              <a:buSzPts val="2000"/>
              <a:buFont typeface="Arial"/>
              <a:buNone/>
              <a:defRPr/>
            </a:lvl5pPr>
            <a:lvl6pPr lvl="5" algn="ctr">
              <a:lnSpc>
                <a:spcPct val="100000"/>
              </a:lnSpc>
              <a:spcBef>
                <a:spcPts val="400"/>
              </a:spcBef>
              <a:spcAft>
                <a:spcPts val="0"/>
              </a:spcAft>
              <a:buClr>
                <a:schemeClr val="dk1"/>
              </a:buClr>
              <a:buSzPts val="2000"/>
              <a:buFont typeface="Arial"/>
              <a:buNone/>
              <a:defRPr/>
            </a:lvl6pPr>
            <a:lvl7pPr lvl="6" algn="ctr">
              <a:lnSpc>
                <a:spcPct val="100000"/>
              </a:lnSpc>
              <a:spcBef>
                <a:spcPts val="400"/>
              </a:spcBef>
              <a:spcAft>
                <a:spcPts val="0"/>
              </a:spcAft>
              <a:buClr>
                <a:schemeClr val="dk1"/>
              </a:buClr>
              <a:buSzPts val="2000"/>
              <a:buFont typeface="Arial"/>
              <a:buNone/>
              <a:defRPr/>
            </a:lvl7pPr>
            <a:lvl8pPr lvl="7" algn="ctr">
              <a:lnSpc>
                <a:spcPct val="100000"/>
              </a:lnSpc>
              <a:spcBef>
                <a:spcPts val="400"/>
              </a:spcBef>
              <a:spcAft>
                <a:spcPts val="0"/>
              </a:spcAft>
              <a:buClr>
                <a:schemeClr val="dk1"/>
              </a:buClr>
              <a:buSzPts val="2000"/>
              <a:buFont typeface="Arial"/>
              <a:buNone/>
              <a:defRPr/>
            </a:lvl8pPr>
            <a:lvl9pPr lvl="8" algn="ctr">
              <a:lnSpc>
                <a:spcPct val="100000"/>
              </a:lnSpc>
              <a:spcBef>
                <a:spcPts val="400"/>
              </a:spcBef>
              <a:spcAft>
                <a:spcPts val="0"/>
              </a:spcAft>
              <a:buClr>
                <a:schemeClr val="dk1"/>
              </a:buClr>
              <a:buSzPts val="2000"/>
              <a:buFont typeface="Arial"/>
              <a:buNone/>
              <a:defRPr/>
            </a:lvl9pPr>
          </a:lstStyle>
          <a:p/>
        </p:txBody>
      </p:sp>
      <p:sp>
        <p:nvSpPr>
          <p:cNvPr id="18" name="Google Shape;18;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pic>
        <p:nvPicPr>
          <p:cNvPr descr="SBC_pp_slides_ENG-01" id="21" name="Google Shape;21;p21"/>
          <p:cNvPicPr preferRelativeResize="0"/>
          <p:nvPr/>
        </p:nvPicPr>
        <p:blipFill rotWithShape="1">
          <a:blip r:embed="rId2">
            <a:alphaModFix/>
          </a:blip>
          <a:srcRect b="0" l="0" r="0" t="0"/>
          <a:stretch/>
        </p:blipFill>
        <p:spPr>
          <a:xfrm>
            <a:off x="-25400" y="25400"/>
            <a:ext cx="9144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pic>
        <p:nvPicPr>
          <p:cNvPr descr="SBC_pp_slides_ENG-03" id="26" name="Google Shape;26;p22"/>
          <p:cNvPicPr preferRelativeResize="0"/>
          <p:nvPr/>
        </p:nvPicPr>
        <p:blipFill rotWithShape="1">
          <a:blip r:embed="rId2">
            <a:alphaModFix/>
          </a:blip>
          <a:srcRect b="0" l="0" r="0" t="0"/>
          <a:stretch/>
        </p:blipFill>
        <p:spPr>
          <a:xfrm>
            <a:off x="0" y="0"/>
            <a:ext cx="9144000" cy="6858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 name="Google Shape;30;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pic>
        <p:nvPicPr>
          <p:cNvPr descr="SBC_pp_slides_ENG-03" id="33" name="Google Shape;33;p23"/>
          <p:cNvPicPr preferRelativeResize="0"/>
          <p:nvPr/>
        </p:nvPicPr>
        <p:blipFill rotWithShape="1">
          <a:blip r:embed="rId2">
            <a:alphaModFix/>
          </a:blip>
          <a:srcRect b="0" l="0" r="0" t="0"/>
          <a:stretch/>
        </p:blipFill>
        <p:spPr>
          <a:xfrm>
            <a:off x="0" y="0"/>
            <a:ext cx="9144000" cy="6858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2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chemeClr val="dk1"/>
              </a:buClr>
              <a:buSzPts val="2000"/>
              <a:buFont typeface="Arial"/>
              <a:buNone/>
              <a:defRPr sz="2000"/>
            </a:lvl1pPr>
            <a:lvl2pPr indent="-228600" lvl="1" marL="914400" algn="l">
              <a:lnSpc>
                <a:spcPct val="100000"/>
              </a:lnSpc>
              <a:spcBef>
                <a:spcPts val="360"/>
              </a:spcBef>
              <a:spcAft>
                <a:spcPts val="0"/>
              </a:spcAft>
              <a:buClr>
                <a:schemeClr val="dk1"/>
              </a:buClr>
              <a:buSzPts val="1800"/>
              <a:buFont typeface="Arial"/>
              <a:buNone/>
              <a:defRPr sz="1800"/>
            </a:lvl2pPr>
            <a:lvl3pPr indent="-228600" lvl="2" marL="1371600" algn="l">
              <a:lnSpc>
                <a:spcPct val="100000"/>
              </a:lnSpc>
              <a:spcBef>
                <a:spcPts val="320"/>
              </a:spcBef>
              <a:spcAft>
                <a:spcPts val="0"/>
              </a:spcAft>
              <a:buClr>
                <a:schemeClr val="dk1"/>
              </a:buClr>
              <a:buSzPts val="1600"/>
              <a:buFont typeface="Arial"/>
              <a:buNone/>
              <a:defRPr sz="1600"/>
            </a:lvl3pPr>
            <a:lvl4pPr indent="-228600" lvl="3" marL="1828800" algn="l">
              <a:lnSpc>
                <a:spcPct val="100000"/>
              </a:lnSpc>
              <a:spcBef>
                <a:spcPts val="280"/>
              </a:spcBef>
              <a:spcAft>
                <a:spcPts val="0"/>
              </a:spcAft>
              <a:buClr>
                <a:schemeClr val="dk1"/>
              </a:buClr>
              <a:buSzPts val="1400"/>
              <a:buFont typeface="Arial"/>
              <a:buNone/>
              <a:defRPr sz="1400"/>
            </a:lvl4pPr>
            <a:lvl5pPr indent="-228600" lvl="4" marL="2286000" algn="l">
              <a:lnSpc>
                <a:spcPct val="100000"/>
              </a:lnSpc>
              <a:spcBef>
                <a:spcPts val="280"/>
              </a:spcBef>
              <a:spcAft>
                <a:spcPts val="0"/>
              </a:spcAft>
              <a:buClr>
                <a:schemeClr val="dk1"/>
              </a:buClr>
              <a:buSzPts val="1400"/>
              <a:buFont typeface="Arial"/>
              <a:buNone/>
              <a:defRPr sz="1400"/>
            </a:lvl5pPr>
            <a:lvl6pPr indent="-228600" lvl="5" marL="2743200" algn="l">
              <a:lnSpc>
                <a:spcPct val="100000"/>
              </a:lnSpc>
              <a:spcBef>
                <a:spcPts val="280"/>
              </a:spcBef>
              <a:spcAft>
                <a:spcPts val="0"/>
              </a:spcAft>
              <a:buClr>
                <a:schemeClr val="dk1"/>
              </a:buClr>
              <a:buSzPts val="1400"/>
              <a:buFont typeface="Arial"/>
              <a:buNone/>
              <a:defRPr sz="1400"/>
            </a:lvl6pPr>
            <a:lvl7pPr indent="-228600" lvl="6" marL="3200400" algn="l">
              <a:lnSpc>
                <a:spcPct val="100000"/>
              </a:lnSpc>
              <a:spcBef>
                <a:spcPts val="280"/>
              </a:spcBef>
              <a:spcAft>
                <a:spcPts val="0"/>
              </a:spcAft>
              <a:buClr>
                <a:schemeClr val="dk1"/>
              </a:buClr>
              <a:buSzPts val="1400"/>
              <a:buFont typeface="Arial"/>
              <a:buNone/>
              <a:defRPr sz="1400"/>
            </a:lvl7pPr>
            <a:lvl8pPr indent="-228600" lvl="7" marL="3657600" algn="l">
              <a:lnSpc>
                <a:spcPct val="100000"/>
              </a:lnSpc>
              <a:spcBef>
                <a:spcPts val="280"/>
              </a:spcBef>
              <a:spcAft>
                <a:spcPts val="0"/>
              </a:spcAft>
              <a:buClr>
                <a:schemeClr val="dk1"/>
              </a:buClr>
              <a:buSzPts val="1400"/>
              <a:buFont typeface="Arial"/>
              <a:buNone/>
              <a:defRPr sz="1400"/>
            </a:lvl8pPr>
            <a:lvl9pPr indent="-228600" lvl="8" marL="4114800" algn="l">
              <a:lnSpc>
                <a:spcPct val="100000"/>
              </a:lnSpc>
              <a:spcBef>
                <a:spcPts val="280"/>
              </a:spcBef>
              <a:spcAft>
                <a:spcPts val="0"/>
              </a:spcAft>
              <a:buClr>
                <a:schemeClr val="dk1"/>
              </a:buClr>
              <a:buSzPts val="1400"/>
              <a:buFont typeface="Arial"/>
              <a:buNone/>
              <a:defRPr sz="1400"/>
            </a:lvl9pPr>
          </a:lstStyle>
          <a:p/>
        </p:txBody>
      </p:sp>
      <p:sp>
        <p:nvSpPr>
          <p:cNvPr id="37" name="Google Shape;37;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Arial"/>
              <a:buChar char="•"/>
              <a:defRPr sz="2800"/>
            </a:lvl1pPr>
            <a:lvl2pPr indent="-381000" lvl="1" marL="914400" algn="l">
              <a:lnSpc>
                <a:spcPct val="100000"/>
              </a:lnSpc>
              <a:spcBef>
                <a:spcPts val="480"/>
              </a:spcBef>
              <a:spcAft>
                <a:spcPts val="0"/>
              </a:spcAft>
              <a:buClr>
                <a:schemeClr val="dk1"/>
              </a:buClr>
              <a:buSzPts val="2400"/>
              <a:buFont typeface="Arial"/>
              <a:buChar char="–"/>
              <a:defRPr sz="2400"/>
            </a:lvl2pPr>
            <a:lvl3pPr indent="-355600" lvl="2" marL="1371600" algn="l">
              <a:lnSpc>
                <a:spcPct val="100000"/>
              </a:lnSpc>
              <a:spcBef>
                <a:spcPts val="400"/>
              </a:spcBef>
              <a:spcAft>
                <a:spcPts val="0"/>
              </a:spcAft>
              <a:buClr>
                <a:schemeClr val="dk1"/>
              </a:buClr>
              <a:buSzPts val="2000"/>
              <a:buFont typeface="Arial"/>
              <a:buChar char="•"/>
              <a:defRPr sz="2000"/>
            </a:lvl3pPr>
            <a:lvl4pPr indent="-342900" lvl="3" marL="1828800" algn="l">
              <a:lnSpc>
                <a:spcPct val="100000"/>
              </a:lnSpc>
              <a:spcBef>
                <a:spcPts val="360"/>
              </a:spcBef>
              <a:spcAft>
                <a:spcPts val="0"/>
              </a:spcAft>
              <a:buClr>
                <a:schemeClr val="dk1"/>
              </a:buClr>
              <a:buSzPts val="1800"/>
              <a:buFont typeface="Arial"/>
              <a:buChar char="–"/>
              <a:defRPr sz="1800"/>
            </a:lvl4pPr>
            <a:lvl5pPr indent="-342900" lvl="4" marL="2286000" algn="l">
              <a:lnSpc>
                <a:spcPct val="100000"/>
              </a:lnSpc>
              <a:spcBef>
                <a:spcPts val="360"/>
              </a:spcBef>
              <a:spcAft>
                <a:spcPts val="0"/>
              </a:spcAft>
              <a:buClr>
                <a:schemeClr val="dk1"/>
              </a:buClr>
              <a:buSzPts val="1800"/>
              <a:buFont typeface="Arial"/>
              <a:buChar char="»"/>
              <a:defRPr sz="1800"/>
            </a:lvl5pPr>
            <a:lvl6pPr indent="-342900" lvl="5" marL="2743200" algn="l">
              <a:lnSpc>
                <a:spcPct val="100000"/>
              </a:lnSpc>
              <a:spcBef>
                <a:spcPts val="360"/>
              </a:spcBef>
              <a:spcAft>
                <a:spcPts val="0"/>
              </a:spcAft>
              <a:buClr>
                <a:schemeClr val="dk1"/>
              </a:buClr>
              <a:buSzPts val="1800"/>
              <a:buFont typeface="Arial"/>
              <a:buChar char="»"/>
              <a:defRPr sz="1800"/>
            </a:lvl6pPr>
            <a:lvl7pPr indent="-342900" lvl="6" marL="3200400" algn="l">
              <a:lnSpc>
                <a:spcPct val="100000"/>
              </a:lnSpc>
              <a:spcBef>
                <a:spcPts val="360"/>
              </a:spcBef>
              <a:spcAft>
                <a:spcPts val="0"/>
              </a:spcAft>
              <a:buClr>
                <a:schemeClr val="dk1"/>
              </a:buClr>
              <a:buSzPts val="1800"/>
              <a:buFont typeface="Arial"/>
              <a:buChar char="»"/>
              <a:defRPr sz="1800"/>
            </a:lvl7pPr>
            <a:lvl8pPr indent="-342900" lvl="7" marL="3657600" algn="l">
              <a:lnSpc>
                <a:spcPct val="100000"/>
              </a:lnSpc>
              <a:spcBef>
                <a:spcPts val="360"/>
              </a:spcBef>
              <a:spcAft>
                <a:spcPts val="0"/>
              </a:spcAft>
              <a:buClr>
                <a:schemeClr val="dk1"/>
              </a:buClr>
              <a:buSzPts val="1800"/>
              <a:buFont typeface="Arial"/>
              <a:buChar char="»"/>
              <a:defRPr sz="1800"/>
            </a:lvl8pPr>
            <a:lvl9pPr indent="-342900" lvl="8" marL="4114800" algn="l">
              <a:lnSpc>
                <a:spcPct val="100000"/>
              </a:lnSpc>
              <a:spcBef>
                <a:spcPts val="360"/>
              </a:spcBef>
              <a:spcAft>
                <a:spcPts val="0"/>
              </a:spcAft>
              <a:buClr>
                <a:schemeClr val="dk1"/>
              </a:buClr>
              <a:buSzPts val="1800"/>
              <a:buFont typeface="Arial"/>
              <a:buChar char="»"/>
              <a:defRPr sz="1800"/>
            </a:lvl9pPr>
          </a:lstStyle>
          <a:p/>
        </p:txBody>
      </p:sp>
      <p:sp>
        <p:nvSpPr>
          <p:cNvPr id="43" name="Google Shape;43;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Arial"/>
              <a:buChar char="•"/>
              <a:defRPr sz="2800"/>
            </a:lvl1pPr>
            <a:lvl2pPr indent="-381000" lvl="1" marL="914400" algn="l">
              <a:lnSpc>
                <a:spcPct val="100000"/>
              </a:lnSpc>
              <a:spcBef>
                <a:spcPts val="480"/>
              </a:spcBef>
              <a:spcAft>
                <a:spcPts val="0"/>
              </a:spcAft>
              <a:buClr>
                <a:schemeClr val="dk1"/>
              </a:buClr>
              <a:buSzPts val="2400"/>
              <a:buFont typeface="Arial"/>
              <a:buChar char="–"/>
              <a:defRPr sz="2400"/>
            </a:lvl2pPr>
            <a:lvl3pPr indent="-355600" lvl="2" marL="1371600" algn="l">
              <a:lnSpc>
                <a:spcPct val="100000"/>
              </a:lnSpc>
              <a:spcBef>
                <a:spcPts val="400"/>
              </a:spcBef>
              <a:spcAft>
                <a:spcPts val="0"/>
              </a:spcAft>
              <a:buClr>
                <a:schemeClr val="dk1"/>
              </a:buClr>
              <a:buSzPts val="2000"/>
              <a:buFont typeface="Arial"/>
              <a:buChar char="•"/>
              <a:defRPr sz="2000"/>
            </a:lvl3pPr>
            <a:lvl4pPr indent="-342900" lvl="3" marL="1828800" algn="l">
              <a:lnSpc>
                <a:spcPct val="100000"/>
              </a:lnSpc>
              <a:spcBef>
                <a:spcPts val="360"/>
              </a:spcBef>
              <a:spcAft>
                <a:spcPts val="0"/>
              </a:spcAft>
              <a:buClr>
                <a:schemeClr val="dk1"/>
              </a:buClr>
              <a:buSzPts val="1800"/>
              <a:buFont typeface="Arial"/>
              <a:buChar char="–"/>
              <a:defRPr sz="1800"/>
            </a:lvl4pPr>
            <a:lvl5pPr indent="-342900" lvl="4" marL="2286000" algn="l">
              <a:lnSpc>
                <a:spcPct val="100000"/>
              </a:lnSpc>
              <a:spcBef>
                <a:spcPts val="360"/>
              </a:spcBef>
              <a:spcAft>
                <a:spcPts val="0"/>
              </a:spcAft>
              <a:buClr>
                <a:schemeClr val="dk1"/>
              </a:buClr>
              <a:buSzPts val="1800"/>
              <a:buFont typeface="Arial"/>
              <a:buChar char="»"/>
              <a:defRPr sz="1800"/>
            </a:lvl5pPr>
            <a:lvl6pPr indent="-342900" lvl="5" marL="2743200" algn="l">
              <a:lnSpc>
                <a:spcPct val="100000"/>
              </a:lnSpc>
              <a:spcBef>
                <a:spcPts val="360"/>
              </a:spcBef>
              <a:spcAft>
                <a:spcPts val="0"/>
              </a:spcAft>
              <a:buClr>
                <a:schemeClr val="dk1"/>
              </a:buClr>
              <a:buSzPts val="1800"/>
              <a:buFont typeface="Arial"/>
              <a:buChar char="»"/>
              <a:defRPr sz="1800"/>
            </a:lvl6pPr>
            <a:lvl7pPr indent="-342900" lvl="6" marL="3200400" algn="l">
              <a:lnSpc>
                <a:spcPct val="100000"/>
              </a:lnSpc>
              <a:spcBef>
                <a:spcPts val="360"/>
              </a:spcBef>
              <a:spcAft>
                <a:spcPts val="0"/>
              </a:spcAft>
              <a:buClr>
                <a:schemeClr val="dk1"/>
              </a:buClr>
              <a:buSzPts val="1800"/>
              <a:buFont typeface="Arial"/>
              <a:buChar char="»"/>
              <a:defRPr sz="1800"/>
            </a:lvl7pPr>
            <a:lvl8pPr indent="-342900" lvl="7" marL="3657600" algn="l">
              <a:lnSpc>
                <a:spcPct val="100000"/>
              </a:lnSpc>
              <a:spcBef>
                <a:spcPts val="360"/>
              </a:spcBef>
              <a:spcAft>
                <a:spcPts val="0"/>
              </a:spcAft>
              <a:buClr>
                <a:schemeClr val="dk1"/>
              </a:buClr>
              <a:buSzPts val="1800"/>
              <a:buFont typeface="Arial"/>
              <a:buChar char="»"/>
              <a:defRPr sz="1800"/>
            </a:lvl8pPr>
            <a:lvl9pPr indent="-342900" lvl="8" marL="4114800" algn="l">
              <a:lnSpc>
                <a:spcPct val="100000"/>
              </a:lnSpc>
              <a:spcBef>
                <a:spcPts val="360"/>
              </a:spcBef>
              <a:spcAft>
                <a:spcPts val="0"/>
              </a:spcAft>
              <a:buClr>
                <a:schemeClr val="dk1"/>
              </a:buClr>
              <a:buSzPts val="1800"/>
              <a:buFont typeface="Arial"/>
              <a:buChar char="»"/>
              <a:defRPr sz="1800"/>
            </a:lvl9pPr>
          </a:lstStyle>
          <a:p/>
        </p:txBody>
      </p:sp>
      <p:sp>
        <p:nvSpPr>
          <p:cNvPr id="44" name="Google Shape;44;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Arial"/>
              <a:buNone/>
              <a:defRPr b="1" sz="2400"/>
            </a:lvl1pPr>
            <a:lvl2pPr indent="-228600" lvl="1" marL="914400" algn="l">
              <a:lnSpc>
                <a:spcPct val="100000"/>
              </a:lnSpc>
              <a:spcBef>
                <a:spcPts val="400"/>
              </a:spcBef>
              <a:spcAft>
                <a:spcPts val="0"/>
              </a:spcAft>
              <a:buClr>
                <a:schemeClr val="dk1"/>
              </a:buClr>
              <a:buSzPts val="2000"/>
              <a:buFont typeface="Arial"/>
              <a:buNone/>
              <a:defRPr b="1" sz="2000"/>
            </a:lvl2pPr>
            <a:lvl3pPr indent="-228600" lvl="2" marL="1371600" algn="l">
              <a:lnSpc>
                <a:spcPct val="100000"/>
              </a:lnSpc>
              <a:spcBef>
                <a:spcPts val="360"/>
              </a:spcBef>
              <a:spcAft>
                <a:spcPts val="0"/>
              </a:spcAft>
              <a:buClr>
                <a:schemeClr val="dk1"/>
              </a:buClr>
              <a:buSzPts val="1800"/>
              <a:buFont typeface="Arial"/>
              <a:buNone/>
              <a:defRPr b="1" sz="1800"/>
            </a:lvl3pPr>
            <a:lvl4pPr indent="-228600" lvl="3" marL="1828800" algn="l">
              <a:lnSpc>
                <a:spcPct val="100000"/>
              </a:lnSpc>
              <a:spcBef>
                <a:spcPts val="320"/>
              </a:spcBef>
              <a:spcAft>
                <a:spcPts val="0"/>
              </a:spcAft>
              <a:buClr>
                <a:schemeClr val="dk1"/>
              </a:buClr>
              <a:buSzPts val="1600"/>
              <a:buFont typeface="Arial"/>
              <a:buNone/>
              <a:defRPr b="1" sz="1600"/>
            </a:lvl4pPr>
            <a:lvl5pPr indent="-228600" lvl="4" marL="2286000" algn="l">
              <a:lnSpc>
                <a:spcPct val="100000"/>
              </a:lnSpc>
              <a:spcBef>
                <a:spcPts val="320"/>
              </a:spcBef>
              <a:spcAft>
                <a:spcPts val="0"/>
              </a:spcAft>
              <a:buClr>
                <a:schemeClr val="dk1"/>
              </a:buClr>
              <a:buSzPts val="1600"/>
              <a:buFont typeface="Arial"/>
              <a:buNone/>
              <a:defRPr b="1" sz="1600"/>
            </a:lvl5pPr>
            <a:lvl6pPr indent="-228600" lvl="5" marL="2743200" algn="l">
              <a:lnSpc>
                <a:spcPct val="100000"/>
              </a:lnSpc>
              <a:spcBef>
                <a:spcPts val="320"/>
              </a:spcBef>
              <a:spcAft>
                <a:spcPts val="0"/>
              </a:spcAft>
              <a:buClr>
                <a:schemeClr val="dk1"/>
              </a:buClr>
              <a:buSzPts val="1600"/>
              <a:buFont typeface="Arial"/>
              <a:buNone/>
              <a:defRPr b="1" sz="1600"/>
            </a:lvl6pPr>
            <a:lvl7pPr indent="-228600" lvl="6" marL="3200400" algn="l">
              <a:lnSpc>
                <a:spcPct val="100000"/>
              </a:lnSpc>
              <a:spcBef>
                <a:spcPts val="320"/>
              </a:spcBef>
              <a:spcAft>
                <a:spcPts val="0"/>
              </a:spcAft>
              <a:buClr>
                <a:schemeClr val="dk1"/>
              </a:buClr>
              <a:buSzPts val="1600"/>
              <a:buFont typeface="Arial"/>
              <a:buNone/>
              <a:defRPr b="1" sz="1600"/>
            </a:lvl7pPr>
            <a:lvl8pPr indent="-228600" lvl="7" marL="3657600" algn="l">
              <a:lnSpc>
                <a:spcPct val="100000"/>
              </a:lnSpc>
              <a:spcBef>
                <a:spcPts val="320"/>
              </a:spcBef>
              <a:spcAft>
                <a:spcPts val="0"/>
              </a:spcAft>
              <a:buClr>
                <a:schemeClr val="dk1"/>
              </a:buClr>
              <a:buSzPts val="1600"/>
              <a:buFont typeface="Arial"/>
              <a:buNone/>
              <a:defRPr b="1" sz="1600"/>
            </a:lvl8pPr>
            <a:lvl9pPr indent="-228600" lvl="8" marL="4114800" algn="l">
              <a:lnSpc>
                <a:spcPct val="100000"/>
              </a:lnSpc>
              <a:spcBef>
                <a:spcPts val="320"/>
              </a:spcBef>
              <a:spcAft>
                <a:spcPts val="0"/>
              </a:spcAft>
              <a:buClr>
                <a:schemeClr val="dk1"/>
              </a:buClr>
              <a:buSzPts val="1600"/>
              <a:buFont typeface="Arial"/>
              <a:buNone/>
              <a:defRPr b="1" sz="1600"/>
            </a:lvl9pPr>
          </a:lstStyle>
          <a:p/>
        </p:txBody>
      </p:sp>
      <p:sp>
        <p:nvSpPr>
          <p:cNvPr id="50" name="Google Shape;50;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Arial"/>
              <a:buChar char="•"/>
              <a:defRPr sz="2400"/>
            </a:lvl1pPr>
            <a:lvl2pPr indent="-355600" lvl="1" marL="914400" algn="l">
              <a:lnSpc>
                <a:spcPct val="100000"/>
              </a:lnSpc>
              <a:spcBef>
                <a:spcPts val="400"/>
              </a:spcBef>
              <a:spcAft>
                <a:spcPts val="0"/>
              </a:spcAft>
              <a:buClr>
                <a:schemeClr val="dk1"/>
              </a:buClr>
              <a:buSzPts val="2000"/>
              <a:buFont typeface="Arial"/>
              <a:buChar char="–"/>
              <a:defRPr sz="2000"/>
            </a:lvl2pPr>
            <a:lvl3pPr indent="-342900" lvl="2" marL="1371600" algn="l">
              <a:lnSpc>
                <a:spcPct val="100000"/>
              </a:lnSpc>
              <a:spcBef>
                <a:spcPts val="360"/>
              </a:spcBef>
              <a:spcAft>
                <a:spcPts val="0"/>
              </a:spcAft>
              <a:buClr>
                <a:schemeClr val="dk1"/>
              </a:buClr>
              <a:buSzPts val="1800"/>
              <a:buFont typeface="Arial"/>
              <a:buChar char="•"/>
              <a:defRPr sz="1800"/>
            </a:lvl3pPr>
            <a:lvl4pPr indent="-330200" lvl="3" marL="1828800" algn="l">
              <a:lnSpc>
                <a:spcPct val="100000"/>
              </a:lnSpc>
              <a:spcBef>
                <a:spcPts val="320"/>
              </a:spcBef>
              <a:spcAft>
                <a:spcPts val="0"/>
              </a:spcAft>
              <a:buClr>
                <a:schemeClr val="dk1"/>
              </a:buClr>
              <a:buSzPts val="1600"/>
              <a:buFont typeface="Arial"/>
              <a:buChar char="–"/>
              <a:defRPr sz="1600"/>
            </a:lvl4pPr>
            <a:lvl5pPr indent="-330200" lvl="4" marL="2286000" algn="l">
              <a:lnSpc>
                <a:spcPct val="100000"/>
              </a:lnSpc>
              <a:spcBef>
                <a:spcPts val="320"/>
              </a:spcBef>
              <a:spcAft>
                <a:spcPts val="0"/>
              </a:spcAft>
              <a:buClr>
                <a:schemeClr val="dk1"/>
              </a:buClr>
              <a:buSzPts val="1600"/>
              <a:buFont typeface="Arial"/>
              <a:buChar char="»"/>
              <a:defRPr sz="1600"/>
            </a:lvl5pPr>
            <a:lvl6pPr indent="-330200" lvl="5" marL="2743200" algn="l">
              <a:lnSpc>
                <a:spcPct val="100000"/>
              </a:lnSpc>
              <a:spcBef>
                <a:spcPts val="320"/>
              </a:spcBef>
              <a:spcAft>
                <a:spcPts val="0"/>
              </a:spcAft>
              <a:buClr>
                <a:schemeClr val="dk1"/>
              </a:buClr>
              <a:buSzPts val="1600"/>
              <a:buFont typeface="Arial"/>
              <a:buChar char="»"/>
              <a:defRPr sz="1600"/>
            </a:lvl6pPr>
            <a:lvl7pPr indent="-330200" lvl="6" marL="3200400" algn="l">
              <a:lnSpc>
                <a:spcPct val="100000"/>
              </a:lnSpc>
              <a:spcBef>
                <a:spcPts val="320"/>
              </a:spcBef>
              <a:spcAft>
                <a:spcPts val="0"/>
              </a:spcAft>
              <a:buClr>
                <a:schemeClr val="dk1"/>
              </a:buClr>
              <a:buSzPts val="1600"/>
              <a:buFont typeface="Arial"/>
              <a:buChar char="»"/>
              <a:defRPr sz="1600"/>
            </a:lvl7pPr>
            <a:lvl8pPr indent="-330200" lvl="7" marL="3657600" algn="l">
              <a:lnSpc>
                <a:spcPct val="100000"/>
              </a:lnSpc>
              <a:spcBef>
                <a:spcPts val="320"/>
              </a:spcBef>
              <a:spcAft>
                <a:spcPts val="0"/>
              </a:spcAft>
              <a:buClr>
                <a:schemeClr val="dk1"/>
              </a:buClr>
              <a:buSzPts val="1600"/>
              <a:buFont typeface="Arial"/>
              <a:buChar char="»"/>
              <a:defRPr sz="1600"/>
            </a:lvl8pPr>
            <a:lvl9pPr indent="-330200" lvl="8" marL="4114800" algn="l">
              <a:lnSpc>
                <a:spcPct val="100000"/>
              </a:lnSpc>
              <a:spcBef>
                <a:spcPts val="320"/>
              </a:spcBef>
              <a:spcAft>
                <a:spcPts val="0"/>
              </a:spcAft>
              <a:buClr>
                <a:schemeClr val="dk1"/>
              </a:buClr>
              <a:buSzPts val="1600"/>
              <a:buFont typeface="Arial"/>
              <a:buChar char="»"/>
              <a:defRPr sz="1600"/>
            </a:lvl9pPr>
          </a:lstStyle>
          <a:p/>
        </p:txBody>
      </p:sp>
      <p:sp>
        <p:nvSpPr>
          <p:cNvPr id="51" name="Google Shape;51;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Arial"/>
              <a:buNone/>
              <a:defRPr b="1" sz="2400"/>
            </a:lvl1pPr>
            <a:lvl2pPr indent="-228600" lvl="1" marL="914400" algn="l">
              <a:lnSpc>
                <a:spcPct val="100000"/>
              </a:lnSpc>
              <a:spcBef>
                <a:spcPts val="400"/>
              </a:spcBef>
              <a:spcAft>
                <a:spcPts val="0"/>
              </a:spcAft>
              <a:buClr>
                <a:schemeClr val="dk1"/>
              </a:buClr>
              <a:buSzPts val="2000"/>
              <a:buFont typeface="Arial"/>
              <a:buNone/>
              <a:defRPr b="1" sz="2000"/>
            </a:lvl2pPr>
            <a:lvl3pPr indent="-228600" lvl="2" marL="1371600" algn="l">
              <a:lnSpc>
                <a:spcPct val="100000"/>
              </a:lnSpc>
              <a:spcBef>
                <a:spcPts val="360"/>
              </a:spcBef>
              <a:spcAft>
                <a:spcPts val="0"/>
              </a:spcAft>
              <a:buClr>
                <a:schemeClr val="dk1"/>
              </a:buClr>
              <a:buSzPts val="1800"/>
              <a:buFont typeface="Arial"/>
              <a:buNone/>
              <a:defRPr b="1" sz="1800"/>
            </a:lvl3pPr>
            <a:lvl4pPr indent="-228600" lvl="3" marL="1828800" algn="l">
              <a:lnSpc>
                <a:spcPct val="100000"/>
              </a:lnSpc>
              <a:spcBef>
                <a:spcPts val="320"/>
              </a:spcBef>
              <a:spcAft>
                <a:spcPts val="0"/>
              </a:spcAft>
              <a:buClr>
                <a:schemeClr val="dk1"/>
              </a:buClr>
              <a:buSzPts val="1600"/>
              <a:buFont typeface="Arial"/>
              <a:buNone/>
              <a:defRPr b="1" sz="1600"/>
            </a:lvl4pPr>
            <a:lvl5pPr indent="-228600" lvl="4" marL="2286000" algn="l">
              <a:lnSpc>
                <a:spcPct val="100000"/>
              </a:lnSpc>
              <a:spcBef>
                <a:spcPts val="320"/>
              </a:spcBef>
              <a:spcAft>
                <a:spcPts val="0"/>
              </a:spcAft>
              <a:buClr>
                <a:schemeClr val="dk1"/>
              </a:buClr>
              <a:buSzPts val="1600"/>
              <a:buFont typeface="Arial"/>
              <a:buNone/>
              <a:defRPr b="1" sz="1600"/>
            </a:lvl5pPr>
            <a:lvl6pPr indent="-228600" lvl="5" marL="2743200" algn="l">
              <a:lnSpc>
                <a:spcPct val="100000"/>
              </a:lnSpc>
              <a:spcBef>
                <a:spcPts val="320"/>
              </a:spcBef>
              <a:spcAft>
                <a:spcPts val="0"/>
              </a:spcAft>
              <a:buClr>
                <a:schemeClr val="dk1"/>
              </a:buClr>
              <a:buSzPts val="1600"/>
              <a:buFont typeface="Arial"/>
              <a:buNone/>
              <a:defRPr b="1" sz="1600"/>
            </a:lvl6pPr>
            <a:lvl7pPr indent="-228600" lvl="6" marL="3200400" algn="l">
              <a:lnSpc>
                <a:spcPct val="100000"/>
              </a:lnSpc>
              <a:spcBef>
                <a:spcPts val="320"/>
              </a:spcBef>
              <a:spcAft>
                <a:spcPts val="0"/>
              </a:spcAft>
              <a:buClr>
                <a:schemeClr val="dk1"/>
              </a:buClr>
              <a:buSzPts val="1600"/>
              <a:buFont typeface="Arial"/>
              <a:buNone/>
              <a:defRPr b="1" sz="1600"/>
            </a:lvl7pPr>
            <a:lvl8pPr indent="-228600" lvl="7" marL="3657600" algn="l">
              <a:lnSpc>
                <a:spcPct val="100000"/>
              </a:lnSpc>
              <a:spcBef>
                <a:spcPts val="320"/>
              </a:spcBef>
              <a:spcAft>
                <a:spcPts val="0"/>
              </a:spcAft>
              <a:buClr>
                <a:schemeClr val="dk1"/>
              </a:buClr>
              <a:buSzPts val="1600"/>
              <a:buFont typeface="Arial"/>
              <a:buNone/>
              <a:defRPr b="1" sz="1600"/>
            </a:lvl8pPr>
            <a:lvl9pPr indent="-228600" lvl="8" marL="4114800" algn="l">
              <a:lnSpc>
                <a:spcPct val="100000"/>
              </a:lnSpc>
              <a:spcBef>
                <a:spcPts val="320"/>
              </a:spcBef>
              <a:spcAft>
                <a:spcPts val="0"/>
              </a:spcAft>
              <a:buClr>
                <a:schemeClr val="dk1"/>
              </a:buClr>
              <a:buSzPts val="1600"/>
              <a:buFont typeface="Arial"/>
              <a:buNone/>
              <a:defRPr b="1" sz="1600"/>
            </a:lvl9pPr>
          </a:lstStyle>
          <a:p/>
        </p:txBody>
      </p:sp>
      <p:sp>
        <p:nvSpPr>
          <p:cNvPr id="52" name="Google Shape;52;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Arial"/>
              <a:buChar char="•"/>
              <a:defRPr sz="2400"/>
            </a:lvl1pPr>
            <a:lvl2pPr indent="-355600" lvl="1" marL="914400" algn="l">
              <a:lnSpc>
                <a:spcPct val="100000"/>
              </a:lnSpc>
              <a:spcBef>
                <a:spcPts val="400"/>
              </a:spcBef>
              <a:spcAft>
                <a:spcPts val="0"/>
              </a:spcAft>
              <a:buClr>
                <a:schemeClr val="dk1"/>
              </a:buClr>
              <a:buSzPts val="2000"/>
              <a:buFont typeface="Arial"/>
              <a:buChar char="–"/>
              <a:defRPr sz="2000"/>
            </a:lvl2pPr>
            <a:lvl3pPr indent="-342900" lvl="2" marL="1371600" algn="l">
              <a:lnSpc>
                <a:spcPct val="100000"/>
              </a:lnSpc>
              <a:spcBef>
                <a:spcPts val="360"/>
              </a:spcBef>
              <a:spcAft>
                <a:spcPts val="0"/>
              </a:spcAft>
              <a:buClr>
                <a:schemeClr val="dk1"/>
              </a:buClr>
              <a:buSzPts val="1800"/>
              <a:buFont typeface="Arial"/>
              <a:buChar char="•"/>
              <a:defRPr sz="1800"/>
            </a:lvl3pPr>
            <a:lvl4pPr indent="-330200" lvl="3" marL="1828800" algn="l">
              <a:lnSpc>
                <a:spcPct val="100000"/>
              </a:lnSpc>
              <a:spcBef>
                <a:spcPts val="320"/>
              </a:spcBef>
              <a:spcAft>
                <a:spcPts val="0"/>
              </a:spcAft>
              <a:buClr>
                <a:schemeClr val="dk1"/>
              </a:buClr>
              <a:buSzPts val="1600"/>
              <a:buFont typeface="Arial"/>
              <a:buChar char="–"/>
              <a:defRPr sz="1600"/>
            </a:lvl4pPr>
            <a:lvl5pPr indent="-330200" lvl="4" marL="2286000" algn="l">
              <a:lnSpc>
                <a:spcPct val="100000"/>
              </a:lnSpc>
              <a:spcBef>
                <a:spcPts val="320"/>
              </a:spcBef>
              <a:spcAft>
                <a:spcPts val="0"/>
              </a:spcAft>
              <a:buClr>
                <a:schemeClr val="dk1"/>
              </a:buClr>
              <a:buSzPts val="1600"/>
              <a:buFont typeface="Arial"/>
              <a:buChar char="»"/>
              <a:defRPr sz="1600"/>
            </a:lvl5pPr>
            <a:lvl6pPr indent="-330200" lvl="5" marL="2743200" algn="l">
              <a:lnSpc>
                <a:spcPct val="100000"/>
              </a:lnSpc>
              <a:spcBef>
                <a:spcPts val="320"/>
              </a:spcBef>
              <a:spcAft>
                <a:spcPts val="0"/>
              </a:spcAft>
              <a:buClr>
                <a:schemeClr val="dk1"/>
              </a:buClr>
              <a:buSzPts val="1600"/>
              <a:buFont typeface="Arial"/>
              <a:buChar char="»"/>
              <a:defRPr sz="1600"/>
            </a:lvl6pPr>
            <a:lvl7pPr indent="-330200" lvl="6" marL="3200400" algn="l">
              <a:lnSpc>
                <a:spcPct val="100000"/>
              </a:lnSpc>
              <a:spcBef>
                <a:spcPts val="320"/>
              </a:spcBef>
              <a:spcAft>
                <a:spcPts val="0"/>
              </a:spcAft>
              <a:buClr>
                <a:schemeClr val="dk1"/>
              </a:buClr>
              <a:buSzPts val="1600"/>
              <a:buFont typeface="Arial"/>
              <a:buChar char="»"/>
              <a:defRPr sz="1600"/>
            </a:lvl7pPr>
            <a:lvl8pPr indent="-330200" lvl="7" marL="3657600" algn="l">
              <a:lnSpc>
                <a:spcPct val="100000"/>
              </a:lnSpc>
              <a:spcBef>
                <a:spcPts val="320"/>
              </a:spcBef>
              <a:spcAft>
                <a:spcPts val="0"/>
              </a:spcAft>
              <a:buClr>
                <a:schemeClr val="dk1"/>
              </a:buClr>
              <a:buSzPts val="1600"/>
              <a:buFont typeface="Arial"/>
              <a:buChar char="»"/>
              <a:defRPr sz="1600"/>
            </a:lvl8pPr>
            <a:lvl9pPr indent="-330200" lvl="8" marL="4114800" algn="l">
              <a:lnSpc>
                <a:spcPct val="100000"/>
              </a:lnSpc>
              <a:spcBef>
                <a:spcPts val="320"/>
              </a:spcBef>
              <a:spcAft>
                <a:spcPts val="0"/>
              </a:spcAft>
              <a:buClr>
                <a:schemeClr val="dk1"/>
              </a:buClr>
              <a:buSzPts val="1600"/>
              <a:buFont typeface="Arial"/>
              <a:buChar char="»"/>
              <a:defRPr sz="1600"/>
            </a:lvl9pPr>
          </a:lstStyle>
          <a:p/>
        </p:txBody>
      </p:sp>
      <p:sp>
        <p:nvSpPr>
          <p:cNvPr id="53" name="Google Shape;53;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8" name="Google Shape;58;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2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2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Font typeface="Arial"/>
              <a:buChar char="•"/>
              <a:defRPr sz="3200"/>
            </a:lvl1pPr>
            <a:lvl2pPr indent="-406400" lvl="1" marL="914400" algn="l">
              <a:lnSpc>
                <a:spcPct val="100000"/>
              </a:lnSpc>
              <a:spcBef>
                <a:spcPts val="560"/>
              </a:spcBef>
              <a:spcAft>
                <a:spcPts val="0"/>
              </a:spcAft>
              <a:buClr>
                <a:schemeClr val="dk1"/>
              </a:buClr>
              <a:buSzPts val="2800"/>
              <a:buFont typeface="Arial"/>
              <a:buChar char="–"/>
              <a:defRPr sz="2800"/>
            </a:lvl2pPr>
            <a:lvl3pPr indent="-381000" lvl="2" marL="1371600" algn="l">
              <a:lnSpc>
                <a:spcPct val="100000"/>
              </a:lnSpc>
              <a:spcBef>
                <a:spcPts val="480"/>
              </a:spcBef>
              <a:spcAft>
                <a:spcPts val="0"/>
              </a:spcAft>
              <a:buClr>
                <a:schemeClr val="dk1"/>
              </a:buClr>
              <a:buSzPts val="2400"/>
              <a:buFont typeface="Arial"/>
              <a:buChar char="•"/>
              <a:defRPr sz="2400"/>
            </a:lvl3pPr>
            <a:lvl4pPr indent="-355600" lvl="3" marL="1828800" algn="l">
              <a:lnSpc>
                <a:spcPct val="100000"/>
              </a:lnSpc>
              <a:spcBef>
                <a:spcPts val="400"/>
              </a:spcBef>
              <a:spcAft>
                <a:spcPts val="0"/>
              </a:spcAft>
              <a:buClr>
                <a:schemeClr val="dk1"/>
              </a:buClr>
              <a:buSzPts val="2000"/>
              <a:buFont typeface="Arial"/>
              <a:buChar char="–"/>
              <a:defRPr sz="2000"/>
            </a:lvl4pPr>
            <a:lvl5pPr indent="-355600" lvl="4" marL="2286000" algn="l">
              <a:lnSpc>
                <a:spcPct val="100000"/>
              </a:lnSpc>
              <a:spcBef>
                <a:spcPts val="400"/>
              </a:spcBef>
              <a:spcAft>
                <a:spcPts val="0"/>
              </a:spcAft>
              <a:buClr>
                <a:schemeClr val="dk1"/>
              </a:buClr>
              <a:buSzPts val="2000"/>
              <a:buFont typeface="Arial"/>
              <a:buChar char="»"/>
              <a:defRPr sz="2000"/>
            </a:lvl5pPr>
            <a:lvl6pPr indent="-355600" lvl="5" marL="2743200" algn="l">
              <a:lnSpc>
                <a:spcPct val="100000"/>
              </a:lnSpc>
              <a:spcBef>
                <a:spcPts val="400"/>
              </a:spcBef>
              <a:spcAft>
                <a:spcPts val="0"/>
              </a:spcAft>
              <a:buClr>
                <a:schemeClr val="dk1"/>
              </a:buClr>
              <a:buSzPts val="2000"/>
              <a:buFont typeface="Arial"/>
              <a:buChar char="»"/>
              <a:defRPr sz="2000"/>
            </a:lvl6pPr>
            <a:lvl7pPr indent="-355600" lvl="6" marL="3200400" algn="l">
              <a:lnSpc>
                <a:spcPct val="100000"/>
              </a:lnSpc>
              <a:spcBef>
                <a:spcPts val="400"/>
              </a:spcBef>
              <a:spcAft>
                <a:spcPts val="0"/>
              </a:spcAft>
              <a:buClr>
                <a:schemeClr val="dk1"/>
              </a:buClr>
              <a:buSzPts val="2000"/>
              <a:buFont typeface="Arial"/>
              <a:buChar char="»"/>
              <a:defRPr sz="2000"/>
            </a:lvl7pPr>
            <a:lvl8pPr indent="-355600" lvl="7" marL="3657600" algn="l">
              <a:lnSpc>
                <a:spcPct val="100000"/>
              </a:lnSpc>
              <a:spcBef>
                <a:spcPts val="400"/>
              </a:spcBef>
              <a:spcAft>
                <a:spcPts val="0"/>
              </a:spcAft>
              <a:buClr>
                <a:schemeClr val="dk1"/>
              </a:buClr>
              <a:buSzPts val="2000"/>
              <a:buFont typeface="Arial"/>
              <a:buChar char="»"/>
              <a:defRPr sz="2000"/>
            </a:lvl8pPr>
            <a:lvl9pPr indent="-355600" lvl="8" marL="4114800" algn="l">
              <a:lnSpc>
                <a:spcPct val="100000"/>
              </a:lnSpc>
              <a:spcBef>
                <a:spcPts val="400"/>
              </a:spcBef>
              <a:spcAft>
                <a:spcPts val="0"/>
              </a:spcAft>
              <a:buClr>
                <a:schemeClr val="dk1"/>
              </a:buClr>
              <a:buSzPts val="2000"/>
              <a:buFont typeface="Arial"/>
              <a:buChar char="»"/>
              <a:defRPr sz="2000"/>
            </a:lvl9pPr>
          </a:lstStyle>
          <a:p/>
        </p:txBody>
      </p:sp>
      <p:sp>
        <p:nvSpPr>
          <p:cNvPr id="64" name="Google Shape;64;p2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Arial"/>
              <a:buNone/>
              <a:defRPr sz="1400"/>
            </a:lvl1pPr>
            <a:lvl2pPr indent="-228600" lvl="1" marL="914400" algn="l">
              <a:lnSpc>
                <a:spcPct val="100000"/>
              </a:lnSpc>
              <a:spcBef>
                <a:spcPts val="240"/>
              </a:spcBef>
              <a:spcAft>
                <a:spcPts val="0"/>
              </a:spcAft>
              <a:buClr>
                <a:schemeClr val="dk1"/>
              </a:buClr>
              <a:buSzPts val="1200"/>
              <a:buFont typeface="Arial"/>
              <a:buNone/>
              <a:defRPr sz="1200"/>
            </a:lvl2pPr>
            <a:lvl3pPr indent="-228600" lvl="2" marL="1371600" algn="l">
              <a:lnSpc>
                <a:spcPct val="100000"/>
              </a:lnSpc>
              <a:spcBef>
                <a:spcPts val="200"/>
              </a:spcBef>
              <a:spcAft>
                <a:spcPts val="0"/>
              </a:spcAft>
              <a:buClr>
                <a:schemeClr val="dk1"/>
              </a:buClr>
              <a:buSzPts val="1000"/>
              <a:buFont typeface="Arial"/>
              <a:buNone/>
              <a:defRPr sz="1000"/>
            </a:lvl3pPr>
            <a:lvl4pPr indent="-228600" lvl="3" marL="1828800" algn="l">
              <a:lnSpc>
                <a:spcPct val="100000"/>
              </a:lnSpc>
              <a:spcBef>
                <a:spcPts val="180"/>
              </a:spcBef>
              <a:spcAft>
                <a:spcPts val="0"/>
              </a:spcAft>
              <a:buClr>
                <a:schemeClr val="dk1"/>
              </a:buClr>
              <a:buSzPts val="900"/>
              <a:buFont typeface="Arial"/>
              <a:buNone/>
              <a:defRPr sz="900"/>
            </a:lvl4pPr>
            <a:lvl5pPr indent="-228600" lvl="4" marL="2286000" algn="l">
              <a:lnSpc>
                <a:spcPct val="100000"/>
              </a:lnSpc>
              <a:spcBef>
                <a:spcPts val="180"/>
              </a:spcBef>
              <a:spcAft>
                <a:spcPts val="0"/>
              </a:spcAft>
              <a:buClr>
                <a:schemeClr val="dk1"/>
              </a:buClr>
              <a:buSzPts val="900"/>
              <a:buFont typeface="Arial"/>
              <a:buNone/>
              <a:defRPr sz="900"/>
            </a:lvl5pPr>
            <a:lvl6pPr indent="-228600" lvl="5" marL="2743200" algn="l">
              <a:lnSpc>
                <a:spcPct val="100000"/>
              </a:lnSpc>
              <a:spcBef>
                <a:spcPts val="180"/>
              </a:spcBef>
              <a:spcAft>
                <a:spcPts val="0"/>
              </a:spcAft>
              <a:buClr>
                <a:schemeClr val="dk1"/>
              </a:buClr>
              <a:buSzPts val="900"/>
              <a:buFont typeface="Arial"/>
              <a:buNone/>
              <a:defRPr sz="900"/>
            </a:lvl6pPr>
            <a:lvl7pPr indent="-228600" lvl="6" marL="3200400" algn="l">
              <a:lnSpc>
                <a:spcPct val="100000"/>
              </a:lnSpc>
              <a:spcBef>
                <a:spcPts val="180"/>
              </a:spcBef>
              <a:spcAft>
                <a:spcPts val="0"/>
              </a:spcAft>
              <a:buClr>
                <a:schemeClr val="dk1"/>
              </a:buClr>
              <a:buSzPts val="900"/>
              <a:buFont typeface="Arial"/>
              <a:buNone/>
              <a:defRPr sz="900"/>
            </a:lvl7pPr>
            <a:lvl8pPr indent="-228600" lvl="7" marL="3657600" algn="l">
              <a:lnSpc>
                <a:spcPct val="100000"/>
              </a:lnSpc>
              <a:spcBef>
                <a:spcPts val="180"/>
              </a:spcBef>
              <a:spcAft>
                <a:spcPts val="0"/>
              </a:spcAft>
              <a:buClr>
                <a:schemeClr val="dk1"/>
              </a:buClr>
              <a:buSzPts val="900"/>
              <a:buFont typeface="Arial"/>
              <a:buNone/>
              <a:defRPr sz="900"/>
            </a:lvl8pPr>
            <a:lvl9pPr indent="-228600" lvl="8" marL="4114800" algn="l">
              <a:lnSpc>
                <a:spcPct val="100000"/>
              </a:lnSpc>
              <a:spcBef>
                <a:spcPts val="180"/>
              </a:spcBef>
              <a:spcAft>
                <a:spcPts val="0"/>
              </a:spcAft>
              <a:buClr>
                <a:schemeClr val="dk1"/>
              </a:buClr>
              <a:buSzPts val="900"/>
              <a:buFont typeface="Arial"/>
              <a:buNone/>
              <a:defRPr sz="900"/>
            </a:lvl9pPr>
          </a:lstStyle>
          <a:p/>
        </p:txBody>
      </p:sp>
      <p:sp>
        <p:nvSpPr>
          <p:cNvPr id="65" name="Google Shape;65;p2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2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29"/>
          <p:cNvSpPr/>
          <p:nvPr>
            <p:ph idx="2" type="pic"/>
          </p:nvPr>
        </p:nvSpPr>
        <p:spPr>
          <a:xfrm>
            <a:off x="1792288" y="612775"/>
            <a:ext cx="5486400" cy="4114800"/>
          </a:xfrm>
          <a:prstGeom prst="rect">
            <a:avLst/>
          </a:prstGeom>
          <a:noFill/>
          <a:ln>
            <a:noFill/>
          </a:ln>
        </p:spPr>
      </p:sp>
      <p:sp>
        <p:nvSpPr>
          <p:cNvPr id="71" name="Google Shape;71;p2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Arial"/>
              <a:buNone/>
              <a:defRPr sz="1400"/>
            </a:lvl1pPr>
            <a:lvl2pPr indent="-228600" lvl="1" marL="914400" algn="l">
              <a:lnSpc>
                <a:spcPct val="100000"/>
              </a:lnSpc>
              <a:spcBef>
                <a:spcPts val="240"/>
              </a:spcBef>
              <a:spcAft>
                <a:spcPts val="0"/>
              </a:spcAft>
              <a:buClr>
                <a:schemeClr val="dk1"/>
              </a:buClr>
              <a:buSzPts val="1200"/>
              <a:buFont typeface="Arial"/>
              <a:buNone/>
              <a:defRPr sz="1200"/>
            </a:lvl2pPr>
            <a:lvl3pPr indent="-228600" lvl="2" marL="1371600" algn="l">
              <a:lnSpc>
                <a:spcPct val="100000"/>
              </a:lnSpc>
              <a:spcBef>
                <a:spcPts val="200"/>
              </a:spcBef>
              <a:spcAft>
                <a:spcPts val="0"/>
              </a:spcAft>
              <a:buClr>
                <a:schemeClr val="dk1"/>
              </a:buClr>
              <a:buSzPts val="1000"/>
              <a:buFont typeface="Arial"/>
              <a:buNone/>
              <a:defRPr sz="1000"/>
            </a:lvl3pPr>
            <a:lvl4pPr indent="-228600" lvl="3" marL="1828800" algn="l">
              <a:lnSpc>
                <a:spcPct val="100000"/>
              </a:lnSpc>
              <a:spcBef>
                <a:spcPts val="180"/>
              </a:spcBef>
              <a:spcAft>
                <a:spcPts val="0"/>
              </a:spcAft>
              <a:buClr>
                <a:schemeClr val="dk1"/>
              </a:buClr>
              <a:buSzPts val="900"/>
              <a:buFont typeface="Arial"/>
              <a:buNone/>
              <a:defRPr sz="900"/>
            </a:lvl4pPr>
            <a:lvl5pPr indent="-228600" lvl="4" marL="2286000" algn="l">
              <a:lnSpc>
                <a:spcPct val="100000"/>
              </a:lnSpc>
              <a:spcBef>
                <a:spcPts val="180"/>
              </a:spcBef>
              <a:spcAft>
                <a:spcPts val="0"/>
              </a:spcAft>
              <a:buClr>
                <a:schemeClr val="dk1"/>
              </a:buClr>
              <a:buSzPts val="900"/>
              <a:buFont typeface="Arial"/>
              <a:buNone/>
              <a:defRPr sz="900"/>
            </a:lvl5pPr>
            <a:lvl6pPr indent="-228600" lvl="5" marL="2743200" algn="l">
              <a:lnSpc>
                <a:spcPct val="100000"/>
              </a:lnSpc>
              <a:spcBef>
                <a:spcPts val="180"/>
              </a:spcBef>
              <a:spcAft>
                <a:spcPts val="0"/>
              </a:spcAft>
              <a:buClr>
                <a:schemeClr val="dk1"/>
              </a:buClr>
              <a:buSzPts val="900"/>
              <a:buFont typeface="Arial"/>
              <a:buNone/>
              <a:defRPr sz="900"/>
            </a:lvl6pPr>
            <a:lvl7pPr indent="-228600" lvl="6" marL="3200400" algn="l">
              <a:lnSpc>
                <a:spcPct val="100000"/>
              </a:lnSpc>
              <a:spcBef>
                <a:spcPts val="180"/>
              </a:spcBef>
              <a:spcAft>
                <a:spcPts val="0"/>
              </a:spcAft>
              <a:buClr>
                <a:schemeClr val="dk1"/>
              </a:buClr>
              <a:buSzPts val="900"/>
              <a:buFont typeface="Arial"/>
              <a:buNone/>
              <a:defRPr sz="900"/>
            </a:lvl7pPr>
            <a:lvl8pPr indent="-228600" lvl="7" marL="3657600" algn="l">
              <a:lnSpc>
                <a:spcPct val="100000"/>
              </a:lnSpc>
              <a:spcBef>
                <a:spcPts val="180"/>
              </a:spcBef>
              <a:spcAft>
                <a:spcPts val="0"/>
              </a:spcAft>
              <a:buClr>
                <a:schemeClr val="dk1"/>
              </a:buClr>
              <a:buSzPts val="900"/>
              <a:buFont typeface="Arial"/>
              <a:buNone/>
              <a:defRPr sz="900"/>
            </a:lvl8pPr>
            <a:lvl9pPr indent="-228600" lvl="8" marL="4114800" algn="l">
              <a:lnSpc>
                <a:spcPct val="100000"/>
              </a:lnSpc>
              <a:spcBef>
                <a:spcPts val="180"/>
              </a:spcBef>
              <a:spcAft>
                <a:spcPts val="0"/>
              </a:spcAft>
              <a:buClr>
                <a:schemeClr val="dk1"/>
              </a:buClr>
              <a:buSzPts val="900"/>
              <a:buFont typeface="Arial"/>
              <a:buNone/>
              <a:defRPr sz="900"/>
            </a:lvl9pPr>
          </a:lstStyle>
          <a:p/>
        </p:txBody>
      </p:sp>
      <p:sp>
        <p:nvSpPr>
          <p:cNvPr id="72" name="Google Shape;72;p2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 name="Shape 75"/>
        <p:cNvGrpSpPr/>
        <p:nvPr/>
      </p:nvGrpSpPr>
      <p:grpSpPr>
        <a:xfrm>
          <a:off x="0" y="0"/>
          <a:ext cx="0" cy="0"/>
          <a:chOff x="0" y="0"/>
          <a:chExt cx="0" cy="0"/>
        </a:xfrm>
      </p:grpSpPr>
      <p:sp>
        <p:nvSpPr>
          <p:cNvPr id="76" name="Google Shape;76;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7" name="Google Shape;77;p3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8" name="Google Shape;78;p3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1" name="Shape 81"/>
        <p:cNvGrpSpPr/>
        <p:nvPr/>
      </p:nvGrpSpPr>
      <p:grpSpPr>
        <a:xfrm>
          <a:off x="0" y="0"/>
          <a:ext cx="0" cy="0"/>
          <a:chOff x="0" y="0"/>
          <a:chExt cx="0" cy="0"/>
        </a:xfrm>
      </p:grpSpPr>
      <p:sp>
        <p:nvSpPr>
          <p:cNvPr id="82" name="Google Shape;82;p3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3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3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3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11" name="Google Shape;11;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omments" Target="../comments/comment1.xml"/><Relationship Id="rId4" Type="http://schemas.openxmlformats.org/officeDocument/2006/relationships/image" Target="../media/image17.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9.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1"/>
          <p:cNvSpPr/>
          <p:nvPr/>
        </p:nvSpPr>
        <p:spPr>
          <a:xfrm>
            <a:off x="246675" y="5804450"/>
            <a:ext cx="44823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200"/>
              <a:buFont typeface="Calibri"/>
              <a:buNone/>
            </a:pPr>
            <a:r>
              <a:rPr b="1" i="0" lang="fr-CA" sz="2200" u="none" cap="none" strike="noStrike">
                <a:solidFill>
                  <a:schemeClr val="dk1"/>
                </a:solidFill>
                <a:latin typeface="Calibri"/>
                <a:ea typeface="Calibri"/>
                <a:cs typeface="Calibri"/>
                <a:sym typeface="Calibri"/>
              </a:rPr>
              <a:t>Diaporama A : Les bases d’un budget</a:t>
            </a:r>
            <a:endParaRPr b="1" i="0" sz="2200" u="none" cap="none" strike="noStrike">
              <a:solidFill>
                <a:schemeClr val="dk1"/>
              </a:solidFill>
              <a:latin typeface="Calibri"/>
              <a:ea typeface="Calibri"/>
              <a:cs typeface="Calibri"/>
              <a:sym typeface="Calibri"/>
            </a:endParaRPr>
          </a:p>
        </p:txBody>
      </p:sp>
      <p:sp>
        <p:nvSpPr>
          <p:cNvPr id="93" name="Google Shape;93;p1"/>
          <p:cNvSpPr/>
          <p:nvPr/>
        </p:nvSpPr>
        <p:spPr>
          <a:xfrm>
            <a:off x="0" y="2499100"/>
            <a:ext cx="9144000" cy="16539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94" name="Google Shape;94;p1"/>
          <p:cNvPicPr preferRelativeResize="0"/>
          <p:nvPr/>
        </p:nvPicPr>
        <p:blipFill rotWithShape="1">
          <a:blip r:embed="rId3">
            <a:alphaModFix/>
          </a:blip>
          <a:srcRect b="0" l="0" r="0" t="0"/>
          <a:stretch/>
        </p:blipFill>
        <p:spPr>
          <a:xfrm>
            <a:off x="596325" y="2705848"/>
            <a:ext cx="7951350" cy="1240400"/>
          </a:xfrm>
          <a:prstGeom prst="rect">
            <a:avLst/>
          </a:prstGeom>
          <a:solidFill>
            <a:schemeClr val="lt1"/>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p:nvPr/>
        </p:nvSpPr>
        <p:spPr>
          <a:xfrm>
            <a:off x="972000" y="612000"/>
            <a:ext cx="72000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Combien d’ordres de gouvernement y a-t-il au Canada?</a:t>
            </a:r>
            <a:endParaRPr b="0" i="0" sz="3200" u="none" cap="none" strike="noStrike">
              <a:solidFill>
                <a:schemeClr val="dk1"/>
              </a:solidFill>
              <a:latin typeface="Arial"/>
              <a:ea typeface="Arial"/>
              <a:cs typeface="Arial"/>
              <a:sym typeface="Arial"/>
            </a:endParaRPr>
          </a:p>
        </p:txBody>
      </p:sp>
      <p:grpSp>
        <p:nvGrpSpPr>
          <p:cNvPr id="100" name="Google Shape;100;p2"/>
          <p:cNvGrpSpPr/>
          <p:nvPr/>
        </p:nvGrpSpPr>
        <p:grpSpPr>
          <a:xfrm>
            <a:off x="1517831" y="1964129"/>
            <a:ext cx="6108338" cy="2929742"/>
            <a:chOff x="900662" y="2274701"/>
            <a:chExt cx="6108338" cy="2929742"/>
          </a:xfrm>
        </p:grpSpPr>
        <p:sp>
          <p:nvSpPr>
            <p:cNvPr id="101" name="Google Shape;101;p2"/>
            <p:cNvSpPr/>
            <p:nvPr/>
          </p:nvSpPr>
          <p:spPr>
            <a:xfrm>
              <a:off x="1822732" y="2375750"/>
              <a:ext cx="720000" cy="720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2</a:t>
              </a:r>
              <a:endParaRPr b="0" i="0" sz="3000" u="none" cap="none" strike="noStrike">
                <a:solidFill>
                  <a:schemeClr val="dk1"/>
                </a:solidFill>
                <a:latin typeface="Calibri"/>
                <a:ea typeface="Calibri"/>
                <a:cs typeface="Calibri"/>
                <a:sym typeface="Calibri"/>
              </a:endParaRPr>
            </a:p>
          </p:txBody>
        </p:sp>
        <p:sp>
          <p:nvSpPr>
            <p:cNvPr id="102" name="Google Shape;102;p2"/>
            <p:cNvSpPr/>
            <p:nvPr/>
          </p:nvSpPr>
          <p:spPr>
            <a:xfrm>
              <a:off x="1822737" y="4383407"/>
              <a:ext cx="720000" cy="720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3</a:t>
              </a:r>
              <a:endParaRPr b="0" i="0" sz="3000" u="none" cap="none" strike="noStrike">
                <a:solidFill>
                  <a:schemeClr val="dk1"/>
                </a:solidFill>
                <a:latin typeface="Calibri"/>
                <a:ea typeface="Calibri"/>
                <a:cs typeface="Calibri"/>
                <a:sym typeface="Calibri"/>
              </a:endParaRPr>
            </a:p>
          </p:txBody>
        </p:sp>
        <p:sp>
          <p:nvSpPr>
            <p:cNvPr id="103" name="Google Shape;103;p2"/>
            <p:cNvSpPr/>
            <p:nvPr/>
          </p:nvSpPr>
          <p:spPr>
            <a:xfrm>
              <a:off x="6289000" y="2375737"/>
              <a:ext cx="720000" cy="720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5</a:t>
              </a:r>
              <a:endParaRPr b="0" i="0" sz="3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t/>
              </a:r>
              <a:endParaRPr b="0" i="0" sz="3000" u="none" cap="none" strike="noStrike">
                <a:solidFill>
                  <a:schemeClr val="dk1"/>
                </a:solidFill>
                <a:latin typeface="Calibri"/>
                <a:ea typeface="Calibri"/>
                <a:cs typeface="Calibri"/>
                <a:sym typeface="Calibri"/>
              </a:endParaRPr>
            </a:p>
          </p:txBody>
        </p:sp>
        <p:sp>
          <p:nvSpPr>
            <p:cNvPr id="104" name="Google Shape;104;p2"/>
            <p:cNvSpPr/>
            <p:nvPr/>
          </p:nvSpPr>
          <p:spPr>
            <a:xfrm>
              <a:off x="6288988" y="4383407"/>
              <a:ext cx="720000" cy="720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6</a:t>
              </a:r>
              <a:endParaRPr b="0" i="0" sz="3000" u="none" cap="none" strike="noStrike">
                <a:solidFill>
                  <a:schemeClr val="dk1"/>
                </a:solidFill>
                <a:latin typeface="Calibri"/>
                <a:ea typeface="Calibri"/>
                <a:cs typeface="Calibri"/>
                <a:sym typeface="Calibri"/>
              </a:endParaRPr>
            </a:p>
          </p:txBody>
        </p:sp>
        <p:pic>
          <p:nvPicPr>
            <p:cNvPr id="105" name="Google Shape;105;p2"/>
            <p:cNvPicPr preferRelativeResize="0"/>
            <p:nvPr/>
          </p:nvPicPr>
          <p:blipFill rotWithShape="1">
            <a:blip r:embed="rId3">
              <a:alphaModFix/>
            </a:blip>
            <a:srcRect b="0" l="0" r="0" t="0"/>
            <a:stretch/>
          </p:blipFill>
          <p:spPr>
            <a:xfrm>
              <a:off x="900662" y="2274701"/>
              <a:ext cx="922072" cy="922072"/>
            </a:xfrm>
            <a:prstGeom prst="rect">
              <a:avLst/>
            </a:prstGeom>
            <a:noFill/>
            <a:ln>
              <a:noFill/>
            </a:ln>
          </p:spPr>
        </p:pic>
        <p:pic>
          <p:nvPicPr>
            <p:cNvPr id="106" name="Google Shape;106;p2"/>
            <p:cNvPicPr preferRelativeResize="0"/>
            <p:nvPr/>
          </p:nvPicPr>
          <p:blipFill rotWithShape="1">
            <a:blip r:embed="rId4">
              <a:alphaModFix/>
            </a:blip>
            <a:srcRect b="0" l="0" r="0" t="0"/>
            <a:stretch/>
          </p:blipFill>
          <p:spPr>
            <a:xfrm>
              <a:off x="900662" y="4282371"/>
              <a:ext cx="922072" cy="922072"/>
            </a:xfrm>
            <a:prstGeom prst="rect">
              <a:avLst/>
            </a:prstGeom>
            <a:noFill/>
            <a:ln>
              <a:noFill/>
            </a:ln>
          </p:spPr>
        </p:pic>
        <p:pic>
          <p:nvPicPr>
            <p:cNvPr id="107" name="Google Shape;107;p2"/>
            <p:cNvPicPr preferRelativeResize="0"/>
            <p:nvPr/>
          </p:nvPicPr>
          <p:blipFill rotWithShape="1">
            <a:blip r:embed="rId5">
              <a:alphaModFix/>
            </a:blip>
            <a:srcRect b="0" l="0" r="0" t="0"/>
            <a:stretch/>
          </p:blipFill>
          <p:spPr>
            <a:xfrm>
              <a:off x="5367397" y="2274937"/>
              <a:ext cx="921600" cy="921600"/>
            </a:xfrm>
            <a:prstGeom prst="rect">
              <a:avLst/>
            </a:prstGeom>
            <a:noFill/>
            <a:ln>
              <a:noFill/>
            </a:ln>
          </p:spPr>
        </p:pic>
        <p:pic>
          <p:nvPicPr>
            <p:cNvPr id="108" name="Google Shape;108;p2"/>
            <p:cNvPicPr preferRelativeResize="0"/>
            <p:nvPr/>
          </p:nvPicPr>
          <p:blipFill rotWithShape="1">
            <a:blip r:embed="rId6">
              <a:alphaModFix/>
            </a:blip>
            <a:srcRect b="0" l="0" r="0" t="0"/>
            <a:stretch/>
          </p:blipFill>
          <p:spPr>
            <a:xfrm>
              <a:off x="5367397" y="4282607"/>
              <a:ext cx="921600" cy="921600"/>
            </a:xfrm>
            <a:prstGeom prst="rect">
              <a:avLst/>
            </a:prstGeom>
            <a:noFill/>
            <a:ln>
              <a:noFill/>
            </a:ln>
          </p:spPr>
        </p:pic>
      </p:grpSp>
      <p:pic>
        <p:nvPicPr>
          <p:cNvPr id="109" name="Google Shape;109;p2"/>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29e2840b25c_0_80"/>
          <p:cNvSpPr/>
          <p:nvPr/>
        </p:nvSpPr>
        <p:spPr>
          <a:xfrm>
            <a:off x="972000" y="612000"/>
            <a:ext cx="7200000" cy="101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Combien d’ordres de gouvernement y a-t-il au Canada?</a:t>
            </a:r>
            <a:endParaRPr b="0" i="0" sz="3200" u="none" cap="none" strike="noStrike">
              <a:solidFill>
                <a:schemeClr val="dk1"/>
              </a:solidFill>
              <a:latin typeface="Arial"/>
              <a:ea typeface="Arial"/>
              <a:cs typeface="Arial"/>
              <a:sym typeface="Arial"/>
            </a:endParaRPr>
          </a:p>
        </p:txBody>
      </p:sp>
      <p:grpSp>
        <p:nvGrpSpPr>
          <p:cNvPr id="115" name="Google Shape;115;g29e2840b25c_0_80"/>
          <p:cNvGrpSpPr/>
          <p:nvPr/>
        </p:nvGrpSpPr>
        <p:grpSpPr>
          <a:xfrm>
            <a:off x="1517831" y="1964129"/>
            <a:ext cx="6108338" cy="2929742"/>
            <a:chOff x="900662" y="2274701"/>
            <a:chExt cx="6108338" cy="2929742"/>
          </a:xfrm>
        </p:grpSpPr>
        <p:sp>
          <p:nvSpPr>
            <p:cNvPr id="116" name="Google Shape;116;g29e2840b25c_0_80"/>
            <p:cNvSpPr/>
            <p:nvPr/>
          </p:nvSpPr>
          <p:spPr>
            <a:xfrm>
              <a:off x="1822732" y="2375750"/>
              <a:ext cx="720000" cy="720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2</a:t>
              </a:r>
              <a:endParaRPr b="0" i="0" sz="3000" u="none" cap="none" strike="noStrike">
                <a:solidFill>
                  <a:schemeClr val="dk1"/>
                </a:solidFill>
                <a:latin typeface="Calibri"/>
                <a:ea typeface="Calibri"/>
                <a:cs typeface="Calibri"/>
                <a:sym typeface="Calibri"/>
              </a:endParaRPr>
            </a:p>
          </p:txBody>
        </p:sp>
        <p:sp>
          <p:nvSpPr>
            <p:cNvPr id="117" name="Google Shape;117;g29e2840b25c_0_80"/>
            <p:cNvSpPr/>
            <p:nvPr/>
          </p:nvSpPr>
          <p:spPr>
            <a:xfrm>
              <a:off x="1822737" y="4383407"/>
              <a:ext cx="720000" cy="720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fr-CA" sz="3000" u="sng" cap="none" strike="noStrike">
                  <a:solidFill>
                    <a:schemeClr val="dk1"/>
                  </a:solidFill>
                  <a:latin typeface="Calibri"/>
                  <a:ea typeface="Calibri"/>
                  <a:cs typeface="Calibri"/>
                  <a:sym typeface="Calibri"/>
                </a:rPr>
                <a:t>3</a:t>
              </a:r>
              <a:endParaRPr b="1" i="0" sz="3000" u="sng" cap="none" strike="noStrike">
                <a:solidFill>
                  <a:schemeClr val="dk1"/>
                </a:solidFill>
                <a:latin typeface="Calibri"/>
                <a:ea typeface="Calibri"/>
                <a:cs typeface="Calibri"/>
                <a:sym typeface="Calibri"/>
              </a:endParaRPr>
            </a:p>
          </p:txBody>
        </p:sp>
        <p:sp>
          <p:nvSpPr>
            <p:cNvPr id="118" name="Google Shape;118;g29e2840b25c_0_80"/>
            <p:cNvSpPr/>
            <p:nvPr/>
          </p:nvSpPr>
          <p:spPr>
            <a:xfrm>
              <a:off x="6289000" y="2375737"/>
              <a:ext cx="720000" cy="720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5</a:t>
              </a:r>
              <a:endParaRPr b="0" i="0" sz="3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t/>
              </a:r>
              <a:endParaRPr b="0" i="0" sz="3000" u="none" cap="none" strike="noStrike">
                <a:solidFill>
                  <a:schemeClr val="dk1"/>
                </a:solidFill>
                <a:latin typeface="Calibri"/>
                <a:ea typeface="Calibri"/>
                <a:cs typeface="Calibri"/>
                <a:sym typeface="Calibri"/>
              </a:endParaRPr>
            </a:p>
          </p:txBody>
        </p:sp>
        <p:sp>
          <p:nvSpPr>
            <p:cNvPr id="119" name="Google Shape;119;g29e2840b25c_0_80"/>
            <p:cNvSpPr/>
            <p:nvPr/>
          </p:nvSpPr>
          <p:spPr>
            <a:xfrm>
              <a:off x="6288988" y="4383407"/>
              <a:ext cx="720000" cy="720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6</a:t>
              </a:r>
              <a:endParaRPr b="0" i="0" sz="3000" u="none" cap="none" strike="noStrike">
                <a:solidFill>
                  <a:schemeClr val="dk1"/>
                </a:solidFill>
                <a:latin typeface="Calibri"/>
                <a:ea typeface="Calibri"/>
                <a:cs typeface="Calibri"/>
                <a:sym typeface="Calibri"/>
              </a:endParaRPr>
            </a:p>
          </p:txBody>
        </p:sp>
        <p:pic>
          <p:nvPicPr>
            <p:cNvPr id="120" name="Google Shape;120;g29e2840b25c_0_80"/>
            <p:cNvPicPr preferRelativeResize="0"/>
            <p:nvPr/>
          </p:nvPicPr>
          <p:blipFill rotWithShape="1">
            <a:blip r:embed="rId3">
              <a:alphaModFix/>
            </a:blip>
            <a:srcRect b="0" l="0" r="0" t="0"/>
            <a:stretch/>
          </p:blipFill>
          <p:spPr>
            <a:xfrm>
              <a:off x="900662" y="2274701"/>
              <a:ext cx="922072" cy="922072"/>
            </a:xfrm>
            <a:prstGeom prst="rect">
              <a:avLst/>
            </a:prstGeom>
            <a:noFill/>
            <a:ln>
              <a:noFill/>
            </a:ln>
          </p:spPr>
        </p:pic>
        <p:pic>
          <p:nvPicPr>
            <p:cNvPr id="121" name="Google Shape;121;g29e2840b25c_0_80"/>
            <p:cNvPicPr preferRelativeResize="0"/>
            <p:nvPr/>
          </p:nvPicPr>
          <p:blipFill rotWithShape="1">
            <a:blip r:embed="rId4">
              <a:alphaModFix/>
            </a:blip>
            <a:srcRect b="0" l="0" r="0" t="0"/>
            <a:stretch/>
          </p:blipFill>
          <p:spPr>
            <a:xfrm>
              <a:off x="900662" y="4282371"/>
              <a:ext cx="922072" cy="922072"/>
            </a:xfrm>
            <a:prstGeom prst="rect">
              <a:avLst/>
            </a:prstGeom>
            <a:noFill/>
            <a:ln>
              <a:noFill/>
            </a:ln>
          </p:spPr>
        </p:pic>
        <p:pic>
          <p:nvPicPr>
            <p:cNvPr id="122" name="Google Shape;122;g29e2840b25c_0_80"/>
            <p:cNvPicPr preferRelativeResize="0"/>
            <p:nvPr/>
          </p:nvPicPr>
          <p:blipFill rotWithShape="1">
            <a:blip r:embed="rId5">
              <a:alphaModFix/>
            </a:blip>
            <a:srcRect b="0" l="0" r="0" t="0"/>
            <a:stretch/>
          </p:blipFill>
          <p:spPr>
            <a:xfrm>
              <a:off x="5367397" y="2274937"/>
              <a:ext cx="921600" cy="921600"/>
            </a:xfrm>
            <a:prstGeom prst="rect">
              <a:avLst/>
            </a:prstGeom>
            <a:noFill/>
            <a:ln>
              <a:noFill/>
            </a:ln>
          </p:spPr>
        </p:pic>
        <p:pic>
          <p:nvPicPr>
            <p:cNvPr id="123" name="Google Shape;123;g29e2840b25c_0_80"/>
            <p:cNvPicPr preferRelativeResize="0"/>
            <p:nvPr/>
          </p:nvPicPr>
          <p:blipFill rotWithShape="1">
            <a:blip r:embed="rId6">
              <a:alphaModFix/>
            </a:blip>
            <a:srcRect b="0" l="0" r="0" t="0"/>
            <a:stretch/>
          </p:blipFill>
          <p:spPr>
            <a:xfrm>
              <a:off x="5367397" y="4282607"/>
              <a:ext cx="921600" cy="921600"/>
            </a:xfrm>
            <a:prstGeom prst="rect">
              <a:avLst/>
            </a:prstGeom>
            <a:noFill/>
            <a:ln>
              <a:noFill/>
            </a:ln>
          </p:spPr>
        </p:pic>
      </p:grpSp>
      <p:pic>
        <p:nvPicPr>
          <p:cNvPr id="124" name="Google Shape;124;g29e2840b25c_0_80"/>
          <p:cNvPicPr preferRelativeResize="0"/>
          <p:nvPr/>
        </p:nvPicPr>
        <p:blipFill rotWithShape="1">
          <a:blip r:embed="rId7">
            <a:alphaModFix/>
          </a:blip>
          <a:srcRect b="0" l="0" r="0" t="0"/>
          <a:stretch/>
        </p:blipFill>
        <p:spPr>
          <a:xfrm>
            <a:off x="5029200" y="5638800"/>
            <a:ext cx="3993644" cy="623579"/>
          </a:xfrm>
          <a:prstGeom prst="rect">
            <a:avLst/>
          </a:prstGeom>
          <a:solidFill>
            <a:schemeClr val="lt1"/>
          </a:solidFill>
          <a:ln>
            <a:noFill/>
          </a:ln>
        </p:spPr>
      </p:pic>
      <p:pic>
        <p:nvPicPr>
          <p:cNvPr id="125" name="Google Shape;125;g29e2840b25c_0_80"/>
          <p:cNvPicPr preferRelativeResize="0"/>
          <p:nvPr/>
        </p:nvPicPr>
        <p:blipFill rotWithShape="1">
          <a:blip r:embed="rId8">
            <a:alphaModFix/>
          </a:blip>
          <a:srcRect b="0" l="0" r="0" t="0"/>
          <a:stretch/>
        </p:blipFill>
        <p:spPr>
          <a:xfrm>
            <a:off x="1327072" y="3726806"/>
            <a:ext cx="1333829" cy="19827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4"/>
          <p:cNvSpPr txBox="1"/>
          <p:nvPr>
            <p:ph idx="4294967295" type="title"/>
          </p:nvPr>
        </p:nvSpPr>
        <p:spPr>
          <a:xfrm>
            <a:off x="360000" y="360000"/>
            <a:ext cx="7920000" cy="720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fr-CA" sz="4000">
                <a:solidFill>
                  <a:srgbClr val="02C7DC"/>
                </a:solidFill>
                <a:latin typeface="Calibri"/>
                <a:ea typeface="Calibri"/>
                <a:cs typeface="Calibri"/>
                <a:sym typeface="Calibri"/>
              </a:rPr>
              <a:t>Ordres de gouvernement</a:t>
            </a:r>
            <a:endParaRPr b="1" sz="4000">
              <a:solidFill>
                <a:srgbClr val="00B0F0"/>
              </a:solidFill>
              <a:latin typeface="Calibri"/>
              <a:ea typeface="Calibri"/>
              <a:cs typeface="Calibri"/>
              <a:sym typeface="Calibri"/>
            </a:endParaRPr>
          </a:p>
        </p:txBody>
      </p:sp>
      <p:sp>
        <p:nvSpPr>
          <p:cNvPr id="132" name="Google Shape;132;p4"/>
          <p:cNvSpPr txBox="1"/>
          <p:nvPr>
            <p:ph idx="4294967295" type="body"/>
          </p:nvPr>
        </p:nvSpPr>
        <p:spPr>
          <a:xfrm>
            <a:off x="360000" y="1080000"/>
            <a:ext cx="7920000" cy="41085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2000"/>
              <a:buNone/>
            </a:pPr>
            <a:r>
              <a:rPr lang="fr-CA" sz="2000">
                <a:solidFill>
                  <a:schemeClr val="dk1"/>
                </a:solidFill>
                <a:latin typeface="Calibri"/>
                <a:ea typeface="Calibri"/>
                <a:cs typeface="Calibri"/>
                <a:sym typeface="Calibri"/>
              </a:rPr>
              <a:t>Il existe trois</a:t>
            </a:r>
            <a:r>
              <a:rPr b="1" lang="fr-CA" sz="2000">
                <a:solidFill>
                  <a:schemeClr val="dk1"/>
                </a:solidFill>
                <a:latin typeface="Calibri"/>
                <a:ea typeface="Calibri"/>
                <a:cs typeface="Calibri"/>
                <a:sym typeface="Calibri"/>
              </a:rPr>
              <a:t> </a:t>
            </a:r>
            <a:r>
              <a:rPr lang="fr-CA" sz="2000">
                <a:solidFill>
                  <a:schemeClr val="dk1"/>
                </a:solidFill>
                <a:latin typeface="Calibri"/>
                <a:ea typeface="Calibri"/>
                <a:cs typeface="Calibri"/>
                <a:sym typeface="Calibri"/>
              </a:rPr>
              <a:t>principaux ordres de gouvernement au Canada</a:t>
            </a:r>
            <a:r>
              <a:rPr lang="fr-CA" sz="2000">
                <a:latin typeface="Calibri"/>
                <a:ea typeface="Calibri"/>
                <a:cs typeface="Calibri"/>
                <a:sym typeface="Calibri"/>
              </a:rPr>
              <a:t>. Chaque ordre a ses propres représentant.e.s élu.e.s et ses domaines de responsabilité. </a:t>
            </a:r>
            <a:endParaRPr sz="2000"/>
          </a:p>
          <a:p>
            <a:pPr indent="0" lvl="0" marL="0" rtl="0" algn="just">
              <a:lnSpc>
                <a:spcPct val="100000"/>
              </a:lnSpc>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342900" lvl="0" marL="342900" rtl="0" algn="just">
              <a:lnSpc>
                <a:spcPct val="100000"/>
              </a:lnSpc>
              <a:spcBef>
                <a:spcPts val="0"/>
              </a:spcBef>
              <a:spcAft>
                <a:spcPts val="0"/>
              </a:spcAft>
              <a:buClr>
                <a:schemeClr val="dk1"/>
              </a:buClr>
              <a:buSzPts val="2000"/>
              <a:buFont typeface="Arial"/>
              <a:buChar char="•"/>
            </a:pPr>
            <a:r>
              <a:rPr b="1" lang="fr-CA" sz="2000">
                <a:solidFill>
                  <a:schemeClr val="dk1"/>
                </a:solidFill>
                <a:latin typeface="Calibri"/>
                <a:ea typeface="Calibri"/>
                <a:cs typeface="Calibri"/>
                <a:sym typeface="Calibri"/>
              </a:rPr>
              <a:t>Municipal;</a:t>
            </a:r>
            <a:endParaRPr b="1" sz="2000"/>
          </a:p>
          <a:p>
            <a:pPr indent="-342900" lvl="0" marL="342900" rtl="0" algn="just">
              <a:lnSpc>
                <a:spcPct val="100000"/>
              </a:lnSpc>
              <a:spcBef>
                <a:spcPts val="0"/>
              </a:spcBef>
              <a:spcAft>
                <a:spcPts val="0"/>
              </a:spcAft>
              <a:buClr>
                <a:schemeClr val="dk1"/>
              </a:buClr>
              <a:buSzPts val="2000"/>
              <a:buFont typeface="Arial"/>
              <a:buChar char="•"/>
            </a:pPr>
            <a:r>
              <a:rPr b="1" lang="fr-CA" sz="2000">
                <a:solidFill>
                  <a:schemeClr val="dk1"/>
                </a:solidFill>
                <a:latin typeface="Calibri"/>
                <a:ea typeface="Calibri"/>
                <a:cs typeface="Calibri"/>
                <a:sym typeface="Calibri"/>
              </a:rPr>
              <a:t>Provincial/Territorial;</a:t>
            </a:r>
            <a:endParaRPr b="1" sz="2000"/>
          </a:p>
          <a:p>
            <a:pPr indent="-342900" lvl="0" marL="342900" rtl="0" algn="just">
              <a:lnSpc>
                <a:spcPct val="100000"/>
              </a:lnSpc>
              <a:spcBef>
                <a:spcPts val="0"/>
              </a:spcBef>
              <a:spcAft>
                <a:spcPts val="0"/>
              </a:spcAft>
              <a:buClr>
                <a:schemeClr val="dk1"/>
              </a:buClr>
              <a:buSzPts val="2000"/>
              <a:buFont typeface="Arial"/>
              <a:buChar char="•"/>
            </a:pPr>
            <a:r>
              <a:rPr b="1" lang="fr-CA" sz="2000">
                <a:solidFill>
                  <a:schemeClr val="dk1"/>
                </a:solidFill>
                <a:latin typeface="Calibri"/>
                <a:ea typeface="Calibri"/>
                <a:cs typeface="Calibri"/>
                <a:sym typeface="Calibri"/>
              </a:rPr>
              <a:t>Fédéral.</a:t>
            </a:r>
            <a:endParaRPr b="1" sz="2000"/>
          </a:p>
          <a:p>
            <a:pPr indent="0" lvl="0" marL="0" rtl="0" algn="just">
              <a:lnSpc>
                <a:spcPct val="100000"/>
              </a:lnSpc>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rtl="0" algn="just">
              <a:lnSpc>
                <a:spcPct val="100000"/>
              </a:lnSpc>
              <a:spcBef>
                <a:spcPts val="0"/>
              </a:spcBef>
              <a:spcAft>
                <a:spcPts val="0"/>
              </a:spcAft>
              <a:buClr>
                <a:schemeClr val="dk1"/>
              </a:buClr>
              <a:buSzPts val="2000"/>
              <a:buFont typeface="Calibri"/>
              <a:buNone/>
            </a:pPr>
            <a:r>
              <a:rPr lang="fr-CA" sz="2000">
                <a:solidFill>
                  <a:schemeClr val="dk1"/>
                </a:solidFill>
                <a:latin typeface="Calibri"/>
                <a:ea typeface="Calibri"/>
                <a:cs typeface="Calibri"/>
                <a:sym typeface="Calibri"/>
                <a:extLst>
                  <a:ext uri="http://customooxmlschemas.google.com/">
                    <go:slidesCustomData xmlns:go="http://customooxmlschemas.google.com/" textRoundtripDataId="0"/>
                  </a:ext>
                </a:extLst>
              </a:rPr>
              <a:t>Certaines communautés autochtones, dont les </a:t>
            </a:r>
            <a:r>
              <a:rPr b="1" lang="fr-CA" sz="2000">
                <a:solidFill>
                  <a:schemeClr val="dk1"/>
                </a:solidFill>
                <a:latin typeface="Calibri"/>
                <a:ea typeface="Calibri"/>
                <a:cs typeface="Calibri"/>
                <a:sym typeface="Calibri"/>
                <a:extLst>
                  <a:ext uri="http://customooxmlschemas.google.com/">
                    <go:slidesCustomData xmlns:go="http://customooxmlschemas.google.com/" textRoundtripDataId="1"/>
                  </a:ext>
                </a:extLst>
              </a:rPr>
              <a:t>Premières Nations</a:t>
            </a:r>
            <a:r>
              <a:rPr lang="fr-CA" sz="2000">
                <a:solidFill>
                  <a:schemeClr val="dk1"/>
                </a:solidFill>
                <a:latin typeface="Calibri"/>
                <a:ea typeface="Calibri"/>
                <a:cs typeface="Calibri"/>
                <a:sym typeface="Calibri"/>
                <a:extLst>
                  <a:ext uri="http://customooxmlschemas.google.com/">
                    <go:slidesCustomData xmlns:go="http://customooxmlschemas.google.com/" textRoundtripDataId="2"/>
                  </a:ext>
                </a:extLst>
              </a:rPr>
              <a:t>, les </a:t>
            </a:r>
            <a:r>
              <a:rPr b="1" lang="fr-CA" sz="2000">
                <a:solidFill>
                  <a:schemeClr val="dk1"/>
                </a:solidFill>
                <a:latin typeface="Calibri"/>
                <a:ea typeface="Calibri"/>
                <a:cs typeface="Calibri"/>
                <a:sym typeface="Calibri"/>
                <a:extLst>
                  <a:ext uri="http://customooxmlschemas.google.com/">
                    <go:slidesCustomData xmlns:go="http://customooxmlschemas.google.com/" textRoundtripDataId="3"/>
                  </a:ext>
                </a:extLst>
              </a:rPr>
              <a:t>Inuits</a:t>
            </a:r>
            <a:r>
              <a:rPr lang="fr-CA" sz="2000">
                <a:solidFill>
                  <a:schemeClr val="dk1"/>
                </a:solidFill>
                <a:latin typeface="Calibri"/>
                <a:ea typeface="Calibri"/>
                <a:cs typeface="Calibri"/>
                <a:sym typeface="Calibri"/>
                <a:extLst>
                  <a:ext uri="http://customooxmlschemas.google.com/">
                    <go:slidesCustomData xmlns:go="http://customooxmlschemas.google.com/" textRoundtripDataId="4"/>
                  </a:ext>
                </a:extLst>
              </a:rPr>
              <a:t> et les </a:t>
            </a:r>
            <a:r>
              <a:rPr b="1" lang="fr-CA" sz="2000">
                <a:solidFill>
                  <a:schemeClr val="dk1"/>
                </a:solidFill>
                <a:latin typeface="Calibri"/>
                <a:ea typeface="Calibri"/>
                <a:cs typeface="Calibri"/>
                <a:sym typeface="Calibri"/>
                <a:extLst>
                  <a:ext uri="http://customooxmlschemas.google.com/">
                    <go:slidesCustomData xmlns:go="http://customooxmlschemas.google.com/" textRoundtripDataId="5"/>
                  </a:ext>
                </a:extLst>
              </a:rPr>
              <a:t>Métis</a:t>
            </a:r>
            <a:r>
              <a:rPr lang="fr-CA" sz="2000">
                <a:solidFill>
                  <a:schemeClr val="dk1"/>
                </a:solidFill>
                <a:latin typeface="Calibri"/>
                <a:ea typeface="Calibri"/>
                <a:cs typeface="Calibri"/>
                <a:sym typeface="Calibri"/>
              </a:rPr>
              <a:t> ont leur propre </a:t>
            </a:r>
            <a:r>
              <a:rPr b="1" lang="fr-CA" sz="2000">
                <a:solidFill>
                  <a:schemeClr val="dk1"/>
                </a:solidFill>
                <a:latin typeface="Calibri"/>
                <a:ea typeface="Calibri"/>
                <a:cs typeface="Calibri"/>
                <a:sym typeface="Calibri"/>
              </a:rPr>
              <a:t>système de gouvernance</a:t>
            </a:r>
            <a:r>
              <a:rPr lang="fr-CA" sz="2000">
                <a:solidFill>
                  <a:schemeClr val="dk1"/>
                </a:solidFill>
                <a:latin typeface="Calibri"/>
                <a:ea typeface="Calibri"/>
                <a:cs typeface="Calibri"/>
                <a:sym typeface="Calibri"/>
              </a:rPr>
              <a:t> et partagent certaines responsabilités avec les </a:t>
            </a:r>
            <a:r>
              <a:rPr lang="fr-CA" sz="2000">
                <a:latin typeface="Calibri"/>
                <a:ea typeface="Calibri"/>
                <a:cs typeface="Calibri"/>
                <a:sym typeface="Calibri"/>
              </a:rPr>
              <a:t>autres </a:t>
            </a:r>
            <a:r>
              <a:rPr lang="fr-CA" sz="2000">
                <a:solidFill>
                  <a:schemeClr val="dk1"/>
                </a:solidFill>
                <a:latin typeface="Calibri"/>
                <a:ea typeface="Calibri"/>
                <a:cs typeface="Calibri"/>
                <a:sym typeface="Calibri"/>
              </a:rPr>
              <a:t>ordres de gouvernement.</a:t>
            </a:r>
            <a:endParaRPr/>
          </a:p>
          <a:p>
            <a:pPr indent="0" lvl="0" marL="0" rtl="0" algn="just">
              <a:lnSpc>
                <a:spcPct val="100000"/>
              </a:lnSpc>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rtl="0" algn="just">
              <a:lnSpc>
                <a:spcPct val="100000"/>
              </a:lnSpc>
              <a:spcBef>
                <a:spcPts val="0"/>
              </a:spcBef>
              <a:spcAft>
                <a:spcPts val="0"/>
              </a:spcAft>
              <a:buClr>
                <a:schemeClr val="dk1"/>
              </a:buClr>
              <a:buSzPts val="2000"/>
              <a:buFont typeface="Calibri"/>
              <a:buNone/>
            </a:pPr>
            <a:r>
              <a:rPr lang="fr-CA" sz="2000">
                <a:latin typeface="Calibri"/>
                <a:ea typeface="Calibri"/>
                <a:cs typeface="Calibri"/>
                <a:sym typeface="Calibri"/>
              </a:rPr>
              <a:t>Les différents ordres de gouvernement travaillent en collaboration sur de nombreux enjeux, comme l'environnement.</a:t>
            </a:r>
            <a:endParaRPr sz="2000">
              <a:latin typeface="Calibri"/>
              <a:ea typeface="Calibri"/>
              <a:cs typeface="Calibri"/>
              <a:sym typeface="Calibri"/>
            </a:endParaRPr>
          </a:p>
        </p:txBody>
      </p:sp>
      <p:pic>
        <p:nvPicPr>
          <p:cNvPr id="133" name="Google Shape;133;p4"/>
          <p:cNvPicPr preferRelativeResize="0"/>
          <p:nvPr/>
        </p:nvPicPr>
        <p:blipFill rotWithShape="1">
          <a:blip r:embed="rId4">
            <a:alphaModFix/>
          </a:blip>
          <a:srcRect b="0" l="0" r="0" t="0"/>
          <a:stretch/>
        </p:blipFill>
        <p:spPr>
          <a:xfrm>
            <a:off x="3479400" y="1922107"/>
            <a:ext cx="4800600" cy="1152545"/>
          </a:xfrm>
          <a:prstGeom prst="rect">
            <a:avLst/>
          </a:prstGeom>
          <a:noFill/>
          <a:ln>
            <a:noFill/>
          </a:ln>
        </p:spPr>
      </p:pic>
      <p:pic>
        <p:nvPicPr>
          <p:cNvPr id="134" name="Google Shape;134;p4"/>
          <p:cNvPicPr preferRelativeResize="0"/>
          <p:nvPr/>
        </p:nvPicPr>
        <p:blipFill rotWithShape="1">
          <a:blip r:embed="rId5">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p:nvPr/>
        </p:nvSpPr>
        <p:spPr>
          <a:xfrm>
            <a:off x="972000" y="612000"/>
            <a:ext cx="7200000" cy="149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Parmi les champs de compétence suivants, lequel </a:t>
            </a:r>
            <a:r>
              <a:rPr b="1" i="0" lang="fr-CA" sz="3000" u="none" cap="none" strike="noStrike">
                <a:solidFill>
                  <a:schemeClr val="dk1"/>
                </a:solidFill>
                <a:latin typeface="Calibri"/>
                <a:ea typeface="Calibri"/>
                <a:cs typeface="Calibri"/>
                <a:sym typeface="Calibri"/>
              </a:rPr>
              <a:t>n'est pas </a:t>
            </a:r>
            <a:r>
              <a:rPr b="0" i="0" lang="fr-CA" sz="3000" u="none" cap="none" strike="noStrike">
                <a:solidFill>
                  <a:schemeClr val="dk1"/>
                </a:solidFill>
                <a:latin typeface="Calibri"/>
                <a:ea typeface="Calibri"/>
                <a:cs typeface="Calibri"/>
                <a:sym typeface="Calibri"/>
              </a:rPr>
              <a:t>une responsabilité du </a:t>
            </a:r>
            <a:r>
              <a:rPr b="0" i="0" lang="fr-CA" sz="3000" u="sng" cap="none" strike="noStrike">
                <a:solidFill>
                  <a:schemeClr val="dk1"/>
                </a:solidFill>
                <a:latin typeface="Calibri"/>
                <a:ea typeface="Calibri"/>
                <a:cs typeface="Calibri"/>
                <a:sym typeface="Calibri"/>
              </a:rPr>
              <a:t>gouvernement fédéral</a:t>
            </a:r>
            <a:r>
              <a:rPr b="0" i="0" lang="fr-CA" sz="3000" u="none" cap="none" strike="noStrike">
                <a:solidFill>
                  <a:schemeClr val="dk1"/>
                </a:solidFill>
                <a:latin typeface="Calibri"/>
                <a:ea typeface="Calibri"/>
                <a:cs typeface="Calibri"/>
                <a:sym typeface="Calibri"/>
              </a:rPr>
              <a:t>?</a:t>
            </a:r>
            <a:endParaRPr b="0" i="0" sz="3200" u="none" cap="none" strike="noStrike">
              <a:solidFill>
                <a:schemeClr val="dk1"/>
              </a:solidFill>
              <a:latin typeface="Arial"/>
              <a:ea typeface="Arial"/>
              <a:cs typeface="Arial"/>
              <a:sym typeface="Arial"/>
            </a:endParaRPr>
          </a:p>
        </p:txBody>
      </p:sp>
      <p:grpSp>
        <p:nvGrpSpPr>
          <p:cNvPr id="140" name="Google Shape;140;p5"/>
          <p:cNvGrpSpPr/>
          <p:nvPr/>
        </p:nvGrpSpPr>
        <p:grpSpPr>
          <a:xfrm>
            <a:off x="317950" y="2347032"/>
            <a:ext cx="8508100" cy="2658843"/>
            <a:chOff x="850850" y="2347032"/>
            <a:chExt cx="8508100" cy="2658843"/>
          </a:xfrm>
        </p:grpSpPr>
        <p:sp>
          <p:nvSpPr>
            <p:cNvPr id="141" name="Google Shape;141;p5"/>
            <p:cNvSpPr/>
            <p:nvPr/>
          </p:nvSpPr>
          <p:spPr>
            <a:xfrm>
              <a:off x="1772925" y="2447318"/>
              <a:ext cx="2520000" cy="721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Armé</a:t>
              </a:r>
              <a:r>
                <a:rPr lang="fr-CA" sz="3000">
                  <a:solidFill>
                    <a:schemeClr val="dk1"/>
                  </a:solidFill>
                  <a:latin typeface="Calibri"/>
                  <a:ea typeface="Calibri"/>
                  <a:cs typeface="Calibri"/>
                  <a:sym typeface="Calibri"/>
                </a:rPr>
                <a:t>e</a:t>
              </a:r>
              <a:endParaRPr b="0" i="0" sz="3000" u="none" cap="none" strike="noStrike">
                <a:solidFill>
                  <a:schemeClr val="dk1"/>
                </a:solidFill>
                <a:latin typeface="Calibri"/>
                <a:ea typeface="Calibri"/>
                <a:cs typeface="Calibri"/>
                <a:sym typeface="Calibri"/>
              </a:endParaRPr>
            </a:p>
          </p:txBody>
        </p:sp>
        <p:sp>
          <p:nvSpPr>
            <p:cNvPr id="142" name="Google Shape;142;p5"/>
            <p:cNvSpPr/>
            <p:nvPr/>
          </p:nvSpPr>
          <p:spPr>
            <a:xfrm>
              <a:off x="1772925" y="3925875"/>
              <a:ext cx="2520000" cy="108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Commerce international</a:t>
              </a:r>
              <a:endParaRPr b="0" i="0" sz="3000" u="none" cap="none" strike="noStrike">
                <a:solidFill>
                  <a:schemeClr val="dk1"/>
                </a:solidFill>
                <a:latin typeface="Calibri"/>
                <a:ea typeface="Calibri"/>
                <a:cs typeface="Calibri"/>
                <a:sym typeface="Calibri"/>
              </a:endParaRPr>
            </a:p>
          </p:txBody>
        </p:sp>
        <p:sp>
          <p:nvSpPr>
            <p:cNvPr id="143" name="Google Shape;143;p5"/>
            <p:cNvSpPr/>
            <p:nvPr/>
          </p:nvSpPr>
          <p:spPr>
            <a:xfrm>
              <a:off x="5773150" y="2448068"/>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Immigration</a:t>
              </a:r>
              <a:endParaRPr b="0" i="0" sz="3000" u="none" cap="none" strike="noStrike">
                <a:solidFill>
                  <a:schemeClr val="dk1"/>
                </a:solidFill>
                <a:latin typeface="Calibri"/>
                <a:ea typeface="Calibri"/>
                <a:cs typeface="Calibri"/>
                <a:sym typeface="Calibri"/>
              </a:endParaRPr>
            </a:p>
          </p:txBody>
        </p:sp>
        <p:sp>
          <p:nvSpPr>
            <p:cNvPr id="144" name="Google Shape;144;p5"/>
            <p:cNvSpPr/>
            <p:nvPr/>
          </p:nvSpPr>
          <p:spPr>
            <a:xfrm>
              <a:off x="5758950" y="3913850"/>
              <a:ext cx="3600000" cy="108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fr-CA" sz="3000" u="none" cap="none" strike="noStrike">
                  <a:solidFill>
                    <a:schemeClr val="dk1"/>
                  </a:solidFill>
                  <a:latin typeface="Calibri"/>
                  <a:ea typeface="Calibri"/>
                  <a:cs typeface="Calibri"/>
                  <a:sym typeface="Calibri"/>
                </a:rPr>
                <a:t>Approvisionnement</a:t>
              </a:r>
              <a:r>
                <a:rPr b="0" i="0" lang="fr-CA" sz="3000" u="none" cap="none" strike="noStrike">
                  <a:solidFill>
                    <a:schemeClr val="dk1"/>
                  </a:solidFill>
                  <a:latin typeface="Calibri"/>
                  <a:ea typeface="Calibri"/>
                  <a:cs typeface="Calibri"/>
                  <a:sym typeface="Calibri"/>
                </a:rPr>
                <a:t> </a:t>
              </a:r>
              <a:r>
                <a:rPr b="0" i="0" lang="fr-CA" sz="3000" u="none" cap="none" strike="noStrike">
                  <a:solidFill>
                    <a:schemeClr val="dk1"/>
                  </a:solidFill>
                  <a:latin typeface="Calibri"/>
                  <a:ea typeface="Calibri"/>
                  <a:cs typeface="Calibri"/>
                  <a:sym typeface="Calibri"/>
                </a:rPr>
                <a:t>en eau</a:t>
              </a:r>
              <a:endParaRPr b="0" i="0" sz="3000" u="none" cap="none" strike="noStrike">
                <a:solidFill>
                  <a:schemeClr val="dk1"/>
                </a:solidFill>
                <a:latin typeface="Calibri"/>
                <a:ea typeface="Calibri"/>
                <a:cs typeface="Calibri"/>
                <a:sym typeface="Calibri"/>
              </a:endParaRPr>
            </a:p>
          </p:txBody>
        </p:sp>
        <p:pic>
          <p:nvPicPr>
            <p:cNvPr id="145" name="Google Shape;145;p5"/>
            <p:cNvPicPr preferRelativeResize="0"/>
            <p:nvPr/>
          </p:nvPicPr>
          <p:blipFill rotWithShape="1">
            <a:blip r:embed="rId3">
              <a:alphaModFix/>
            </a:blip>
            <a:srcRect b="0" l="0" r="0" t="0"/>
            <a:stretch/>
          </p:blipFill>
          <p:spPr>
            <a:xfrm>
              <a:off x="850862" y="2347032"/>
              <a:ext cx="922072" cy="922072"/>
            </a:xfrm>
            <a:prstGeom prst="rect">
              <a:avLst/>
            </a:prstGeom>
            <a:noFill/>
            <a:ln>
              <a:noFill/>
            </a:ln>
          </p:spPr>
        </p:pic>
        <p:pic>
          <p:nvPicPr>
            <p:cNvPr id="146" name="Google Shape;146;p5"/>
            <p:cNvPicPr preferRelativeResize="0"/>
            <p:nvPr/>
          </p:nvPicPr>
          <p:blipFill rotWithShape="1">
            <a:blip r:embed="rId4">
              <a:alphaModFix/>
            </a:blip>
            <a:srcRect b="0" l="0" r="0" t="0"/>
            <a:stretch/>
          </p:blipFill>
          <p:spPr>
            <a:xfrm>
              <a:off x="850850" y="4004839"/>
              <a:ext cx="922072" cy="922072"/>
            </a:xfrm>
            <a:prstGeom prst="rect">
              <a:avLst/>
            </a:prstGeom>
            <a:noFill/>
            <a:ln>
              <a:noFill/>
            </a:ln>
          </p:spPr>
        </p:pic>
        <p:pic>
          <p:nvPicPr>
            <p:cNvPr id="147" name="Google Shape;147;p5"/>
            <p:cNvPicPr preferRelativeResize="0"/>
            <p:nvPr/>
          </p:nvPicPr>
          <p:blipFill rotWithShape="1">
            <a:blip r:embed="rId5">
              <a:alphaModFix/>
            </a:blip>
            <a:srcRect b="0" l="0" r="0" t="0"/>
            <a:stretch/>
          </p:blipFill>
          <p:spPr>
            <a:xfrm>
              <a:off x="4851550" y="2347268"/>
              <a:ext cx="921600" cy="921600"/>
            </a:xfrm>
            <a:prstGeom prst="rect">
              <a:avLst/>
            </a:prstGeom>
            <a:noFill/>
            <a:ln>
              <a:noFill/>
            </a:ln>
          </p:spPr>
        </p:pic>
        <p:pic>
          <p:nvPicPr>
            <p:cNvPr id="148" name="Google Shape;148;p5"/>
            <p:cNvPicPr preferRelativeResize="0"/>
            <p:nvPr/>
          </p:nvPicPr>
          <p:blipFill rotWithShape="1">
            <a:blip r:embed="rId6">
              <a:alphaModFix/>
            </a:blip>
            <a:srcRect b="0" l="0" r="0" t="0"/>
            <a:stretch/>
          </p:blipFill>
          <p:spPr>
            <a:xfrm>
              <a:off x="4837338" y="4005075"/>
              <a:ext cx="921600" cy="921600"/>
            </a:xfrm>
            <a:prstGeom prst="rect">
              <a:avLst/>
            </a:prstGeom>
            <a:noFill/>
            <a:ln>
              <a:noFill/>
            </a:ln>
          </p:spPr>
        </p:pic>
      </p:grpSp>
      <p:pic>
        <p:nvPicPr>
          <p:cNvPr id="149" name="Google Shape;149;p5"/>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29e2840b25c_0_96"/>
          <p:cNvSpPr/>
          <p:nvPr/>
        </p:nvSpPr>
        <p:spPr>
          <a:xfrm>
            <a:off x="972000" y="612000"/>
            <a:ext cx="7200000" cy="1491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Parmi les champs de compétence suivants, lequel </a:t>
            </a:r>
            <a:r>
              <a:rPr b="1" i="0" lang="fr-CA" sz="3000" u="none" cap="none" strike="noStrike">
                <a:solidFill>
                  <a:schemeClr val="dk1"/>
                </a:solidFill>
                <a:latin typeface="Calibri"/>
                <a:ea typeface="Calibri"/>
                <a:cs typeface="Calibri"/>
                <a:sym typeface="Calibri"/>
              </a:rPr>
              <a:t>n'est pas </a:t>
            </a:r>
            <a:r>
              <a:rPr b="0" i="0" lang="fr-CA" sz="3000" u="none" cap="none" strike="noStrike">
                <a:solidFill>
                  <a:schemeClr val="dk1"/>
                </a:solidFill>
                <a:latin typeface="Calibri"/>
                <a:ea typeface="Calibri"/>
                <a:cs typeface="Calibri"/>
                <a:sym typeface="Calibri"/>
              </a:rPr>
              <a:t>une responsabilité du </a:t>
            </a:r>
            <a:r>
              <a:rPr b="0" i="0" lang="fr-CA" sz="3000" u="sng" cap="none" strike="noStrike">
                <a:solidFill>
                  <a:schemeClr val="dk1"/>
                </a:solidFill>
                <a:latin typeface="Calibri"/>
                <a:ea typeface="Calibri"/>
                <a:cs typeface="Calibri"/>
                <a:sym typeface="Calibri"/>
              </a:rPr>
              <a:t>gouvernement fédéral</a:t>
            </a:r>
            <a:r>
              <a:rPr b="0" i="0" lang="fr-CA" sz="3000" u="none" cap="none" strike="noStrike">
                <a:solidFill>
                  <a:schemeClr val="dk1"/>
                </a:solidFill>
                <a:latin typeface="Calibri"/>
                <a:ea typeface="Calibri"/>
                <a:cs typeface="Calibri"/>
                <a:sym typeface="Calibri"/>
              </a:rPr>
              <a:t>?</a:t>
            </a:r>
            <a:endParaRPr b="0" i="0" sz="3200" u="none" cap="none" strike="noStrike">
              <a:solidFill>
                <a:schemeClr val="dk1"/>
              </a:solidFill>
              <a:latin typeface="Arial"/>
              <a:ea typeface="Arial"/>
              <a:cs typeface="Arial"/>
              <a:sym typeface="Arial"/>
            </a:endParaRPr>
          </a:p>
        </p:txBody>
      </p:sp>
      <p:pic>
        <p:nvPicPr>
          <p:cNvPr id="155" name="Google Shape;155;g29e2840b25c_0_96"/>
          <p:cNvPicPr preferRelativeResize="0"/>
          <p:nvPr/>
        </p:nvPicPr>
        <p:blipFill rotWithShape="1">
          <a:blip r:embed="rId3">
            <a:alphaModFix/>
          </a:blip>
          <a:srcRect b="0" l="0" r="0" t="0"/>
          <a:stretch/>
        </p:blipFill>
        <p:spPr>
          <a:xfrm>
            <a:off x="5029200" y="5638800"/>
            <a:ext cx="3993644" cy="623579"/>
          </a:xfrm>
          <a:prstGeom prst="rect">
            <a:avLst/>
          </a:prstGeom>
          <a:solidFill>
            <a:schemeClr val="lt1"/>
          </a:solidFill>
          <a:ln>
            <a:noFill/>
          </a:ln>
        </p:spPr>
      </p:pic>
      <p:grpSp>
        <p:nvGrpSpPr>
          <p:cNvPr id="156" name="Google Shape;156;g29e2840b25c_0_96"/>
          <p:cNvGrpSpPr/>
          <p:nvPr/>
        </p:nvGrpSpPr>
        <p:grpSpPr>
          <a:xfrm>
            <a:off x="317950" y="2347032"/>
            <a:ext cx="8508100" cy="3281793"/>
            <a:chOff x="850850" y="2347032"/>
            <a:chExt cx="8508100" cy="3281793"/>
          </a:xfrm>
        </p:grpSpPr>
        <p:sp>
          <p:nvSpPr>
            <p:cNvPr id="157" name="Google Shape;157;g29e2840b25c_0_96"/>
            <p:cNvSpPr/>
            <p:nvPr/>
          </p:nvSpPr>
          <p:spPr>
            <a:xfrm>
              <a:off x="1772925" y="2447318"/>
              <a:ext cx="2520000" cy="7215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Armé</a:t>
              </a:r>
              <a:r>
                <a:rPr lang="fr-CA" sz="3000">
                  <a:solidFill>
                    <a:schemeClr val="dk1"/>
                  </a:solidFill>
                  <a:latin typeface="Calibri"/>
                  <a:ea typeface="Calibri"/>
                  <a:cs typeface="Calibri"/>
                  <a:sym typeface="Calibri"/>
                </a:rPr>
                <a:t>e</a:t>
              </a:r>
              <a:endParaRPr b="0" i="0" sz="3000" u="none" cap="none" strike="noStrike">
                <a:solidFill>
                  <a:schemeClr val="dk1"/>
                </a:solidFill>
                <a:latin typeface="Calibri"/>
                <a:ea typeface="Calibri"/>
                <a:cs typeface="Calibri"/>
                <a:sym typeface="Calibri"/>
              </a:endParaRPr>
            </a:p>
          </p:txBody>
        </p:sp>
        <p:sp>
          <p:nvSpPr>
            <p:cNvPr id="158" name="Google Shape;158;g29e2840b25c_0_96"/>
            <p:cNvSpPr/>
            <p:nvPr/>
          </p:nvSpPr>
          <p:spPr>
            <a:xfrm>
              <a:off x="1772925" y="3925875"/>
              <a:ext cx="2520000" cy="108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Commerce international</a:t>
              </a:r>
              <a:endParaRPr b="0" i="0" sz="3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200"/>
                <a:buFont typeface="Arial"/>
                <a:buNone/>
              </a:pPr>
              <a:r>
                <a:t/>
              </a:r>
              <a:endParaRPr b="0" i="0" sz="3000" u="none" cap="none" strike="noStrike">
                <a:solidFill>
                  <a:schemeClr val="dk1"/>
                </a:solidFill>
                <a:latin typeface="Calibri"/>
                <a:ea typeface="Calibri"/>
                <a:cs typeface="Calibri"/>
                <a:sym typeface="Calibri"/>
              </a:endParaRPr>
            </a:p>
          </p:txBody>
        </p:sp>
        <p:sp>
          <p:nvSpPr>
            <p:cNvPr id="159" name="Google Shape;159;g29e2840b25c_0_96"/>
            <p:cNvSpPr/>
            <p:nvPr/>
          </p:nvSpPr>
          <p:spPr>
            <a:xfrm>
              <a:off x="5773150" y="2448068"/>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b="0" i="0" lang="fr-CA" sz="3000" u="none" cap="none" strike="noStrike">
                  <a:solidFill>
                    <a:schemeClr val="dk1"/>
                  </a:solidFill>
                  <a:latin typeface="Calibri"/>
                  <a:ea typeface="Calibri"/>
                  <a:cs typeface="Calibri"/>
                  <a:sym typeface="Calibri"/>
                </a:rPr>
                <a:t>Immigration</a:t>
              </a:r>
              <a:endParaRPr b="0" i="0" sz="3000" u="none" cap="none" strike="noStrike">
                <a:solidFill>
                  <a:schemeClr val="dk1"/>
                </a:solidFill>
                <a:latin typeface="Calibri"/>
                <a:ea typeface="Calibri"/>
                <a:cs typeface="Calibri"/>
                <a:sym typeface="Calibri"/>
              </a:endParaRPr>
            </a:p>
          </p:txBody>
        </p:sp>
        <p:sp>
          <p:nvSpPr>
            <p:cNvPr id="160" name="Google Shape;160;g29e2840b25c_0_96"/>
            <p:cNvSpPr/>
            <p:nvPr/>
          </p:nvSpPr>
          <p:spPr>
            <a:xfrm>
              <a:off x="5758950" y="3913838"/>
              <a:ext cx="3600000" cy="108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2800"/>
                <a:buFont typeface="Arial"/>
                <a:buNone/>
              </a:pPr>
              <a:r>
                <a:rPr b="1" i="0" lang="fr-CA" sz="3000" u="sng" cap="none" strike="noStrike">
                  <a:solidFill>
                    <a:schemeClr val="dk1"/>
                  </a:solidFill>
                  <a:latin typeface="Calibri"/>
                  <a:ea typeface="Calibri"/>
                  <a:cs typeface="Calibri"/>
                  <a:sym typeface="Calibri"/>
                </a:rPr>
                <a:t>Approvisionnement en eau</a:t>
              </a:r>
              <a:endParaRPr b="1" i="0" sz="3000" u="sng" cap="none" strike="noStrike">
                <a:solidFill>
                  <a:schemeClr val="dk1"/>
                </a:solidFill>
                <a:latin typeface="Calibri"/>
                <a:ea typeface="Calibri"/>
                <a:cs typeface="Calibri"/>
                <a:sym typeface="Calibri"/>
              </a:endParaRPr>
            </a:p>
          </p:txBody>
        </p:sp>
        <p:pic>
          <p:nvPicPr>
            <p:cNvPr id="161" name="Google Shape;161;g29e2840b25c_0_96"/>
            <p:cNvPicPr preferRelativeResize="0"/>
            <p:nvPr/>
          </p:nvPicPr>
          <p:blipFill rotWithShape="1">
            <a:blip r:embed="rId4">
              <a:alphaModFix/>
            </a:blip>
            <a:srcRect b="0" l="0" r="0" t="0"/>
            <a:stretch/>
          </p:blipFill>
          <p:spPr>
            <a:xfrm>
              <a:off x="850862" y="2347032"/>
              <a:ext cx="922072" cy="922072"/>
            </a:xfrm>
            <a:prstGeom prst="rect">
              <a:avLst/>
            </a:prstGeom>
            <a:noFill/>
            <a:ln>
              <a:noFill/>
            </a:ln>
          </p:spPr>
        </p:pic>
        <p:pic>
          <p:nvPicPr>
            <p:cNvPr id="162" name="Google Shape;162;g29e2840b25c_0_96"/>
            <p:cNvPicPr preferRelativeResize="0"/>
            <p:nvPr/>
          </p:nvPicPr>
          <p:blipFill rotWithShape="1">
            <a:blip r:embed="rId5">
              <a:alphaModFix/>
            </a:blip>
            <a:srcRect b="0" l="0" r="0" t="0"/>
            <a:stretch/>
          </p:blipFill>
          <p:spPr>
            <a:xfrm>
              <a:off x="850850" y="4004839"/>
              <a:ext cx="922072" cy="922072"/>
            </a:xfrm>
            <a:prstGeom prst="rect">
              <a:avLst/>
            </a:prstGeom>
            <a:noFill/>
            <a:ln>
              <a:noFill/>
            </a:ln>
          </p:spPr>
        </p:pic>
        <p:pic>
          <p:nvPicPr>
            <p:cNvPr id="163" name="Google Shape;163;g29e2840b25c_0_96"/>
            <p:cNvPicPr preferRelativeResize="0"/>
            <p:nvPr/>
          </p:nvPicPr>
          <p:blipFill rotWithShape="1">
            <a:blip r:embed="rId6">
              <a:alphaModFix/>
            </a:blip>
            <a:srcRect b="0" l="0" r="0" t="0"/>
            <a:stretch/>
          </p:blipFill>
          <p:spPr>
            <a:xfrm>
              <a:off x="4851550" y="2347268"/>
              <a:ext cx="921600" cy="921600"/>
            </a:xfrm>
            <a:prstGeom prst="rect">
              <a:avLst/>
            </a:prstGeom>
            <a:noFill/>
            <a:ln>
              <a:noFill/>
            </a:ln>
          </p:spPr>
        </p:pic>
        <p:pic>
          <p:nvPicPr>
            <p:cNvPr id="164" name="Google Shape;164;g29e2840b25c_0_96"/>
            <p:cNvPicPr preferRelativeResize="0"/>
            <p:nvPr/>
          </p:nvPicPr>
          <p:blipFill rotWithShape="1">
            <a:blip r:embed="rId7">
              <a:alphaModFix/>
            </a:blip>
            <a:srcRect b="0" l="0" r="0" t="0"/>
            <a:stretch/>
          </p:blipFill>
          <p:spPr>
            <a:xfrm>
              <a:off x="4837338" y="4005075"/>
              <a:ext cx="921600" cy="921600"/>
            </a:xfrm>
            <a:prstGeom prst="rect">
              <a:avLst/>
            </a:prstGeom>
            <a:noFill/>
            <a:ln>
              <a:noFill/>
            </a:ln>
          </p:spPr>
        </p:pic>
        <p:pic>
          <p:nvPicPr>
            <p:cNvPr id="165" name="Google Shape;165;g29e2840b25c_0_96"/>
            <p:cNvPicPr preferRelativeResize="0"/>
            <p:nvPr/>
          </p:nvPicPr>
          <p:blipFill rotWithShape="1">
            <a:blip r:embed="rId8">
              <a:alphaModFix/>
            </a:blip>
            <a:srcRect b="0" l="0" r="0" t="0"/>
            <a:stretch/>
          </p:blipFill>
          <p:spPr>
            <a:xfrm>
              <a:off x="4700780" y="3877058"/>
              <a:ext cx="1178461" cy="1751768"/>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7"/>
          <p:cNvSpPr txBox="1"/>
          <p:nvPr>
            <p:ph type="title"/>
          </p:nvPr>
        </p:nvSpPr>
        <p:spPr>
          <a:xfrm>
            <a:off x="360000" y="360000"/>
            <a:ext cx="7920000" cy="720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fr-CA" sz="4000">
                <a:solidFill>
                  <a:srgbClr val="02C7DC"/>
                </a:solidFill>
                <a:latin typeface="Calibri"/>
                <a:ea typeface="Calibri"/>
                <a:cs typeface="Calibri"/>
                <a:sym typeface="Calibri"/>
              </a:rPr>
              <a:t>Fédéral </a:t>
            </a:r>
            <a:endParaRPr b="1" sz="4000">
              <a:solidFill>
                <a:srgbClr val="00B0F0"/>
              </a:solidFill>
              <a:latin typeface="Calibri"/>
              <a:ea typeface="Calibri"/>
              <a:cs typeface="Calibri"/>
              <a:sym typeface="Calibri"/>
            </a:endParaRPr>
          </a:p>
        </p:txBody>
      </p:sp>
      <p:sp>
        <p:nvSpPr>
          <p:cNvPr id="172" name="Google Shape;172;p7"/>
          <p:cNvSpPr txBox="1"/>
          <p:nvPr>
            <p:ph idx="1" type="body"/>
          </p:nvPr>
        </p:nvSpPr>
        <p:spPr>
          <a:xfrm>
            <a:off x="360000" y="1080000"/>
            <a:ext cx="7920000" cy="35901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400"/>
              <a:buFont typeface="Calibri"/>
              <a:buNone/>
            </a:pPr>
            <a:r>
              <a:rPr lang="fr-CA" sz="2000">
                <a:solidFill>
                  <a:schemeClr val="dk1"/>
                </a:solidFill>
                <a:latin typeface="Calibri"/>
                <a:ea typeface="Calibri"/>
                <a:cs typeface="Calibri"/>
                <a:sym typeface="Calibri"/>
              </a:rPr>
              <a:t>Le </a:t>
            </a:r>
            <a:r>
              <a:rPr b="1" lang="fr-CA" sz="2000">
                <a:solidFill>
                  <a:schemeClr val="dk1"/>
                </a:solidFill>
                <a:latin typeface="Calibri"/>
                <a:ea typeface="Calibri"/>
                <a:cs typeface="Calibri"/>
                <a:sym typeface="Calibri"/>
              </a:rPr>
              <a:t>gouvernement fédéral </a:t>
            </a:r>
            <a:r>
              <a:rPr lang="fr-CA" sz="2000">
                <a:solidFill>
                  <a:schemeClr val="dk1"/>
                </a:solidFill>
                <a:latin typeface="Calibri"/>
                <a:ea typeface="Calibri"/>
                <a:cs typeface="Calibri"/>
                <a:sym typeface="Calibri"/>
              </a:rPr>
              <a:t>est responsable</a:t>
            </a:r>
            <a:r>
              <a:rPr b="1" lang="fr-CA" sz="2000">
                <a:solidFill>
                  <a:schemeClr val="dk1"/>
                </a:solidFill>
                <a:latin typeface="Calibri"/>
                <a:ea typeface="Calibri"/>
                <a:cs typeface="Calibri"/>
                <a:sym typeface="Calibri"/>
              </a:rPr>
              <a:t> </a:t>
            </a:r>
            <a:r>
              <a:rPr lang="fr-CA" sz="2000">
                <a:solidFill>
                  <a:schemeClr val="dk1"/>
                </a:solidFill>
                <a:latin typeface="Calibri"/>
                <a:ea typeface="Calibri"/>
                <a:cs typeface="Calibri"/>
                <a:sym typeface="Calibri"/>
              </a:rPr>
              <a:t>de l’ensemble du pays et des dossiers d’intérêt national et international.</a:t>
            </a:r>
            <a:endParaRPr sz="2000"/>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Par exemple :</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Défense nationale/forces armées;</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Sécurité publique;</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Affaires étrangères;</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Commerce international;</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Citoyenneté et immigration;</a:t>
            </a:r>
            <a:endParaRPr sz="2000"/>
          </a:p>
          <a:p>
            <a:pPr indent="-330200" lvl="1" marL="800100" rtl="0" algn="just">
              <a:lnSpc>
                <a:spcPct val="100000"/>
              </a:lnSpc>
              <a:spcBef>
                <a:spcPts val="440"/>
              </a:spcBef>
              <a:spcAft>
                <a:spcPts val="0"/>
              </a:spcAft>
              <a:buSzPts val="2000"/>
              <a:buChar char="–"/>
            </a:pPr>
            <a:r>
              <a:rPr lang="fr-CA" sz="2000">
                <a:latin typeface="Calibri"/>
                <a:ea typeface="Calibri"/>
                <a:cs typeface="Calibri"/>
                <a:sym typeface="Calibri"/>
              </a:rPr>
              <a:t>Pêches et océans.</a:t>
            </a:r>
            <a:endParaRPr sz="2000">
              <a:latin typeface="Calibri"/>
              <a:ea typeface="Calibri"/>
              <a:cs typeface="Calibri"/>
              <a:sym typeface="Calibri"/>
            </a:endParaRPr>
          </a:p>
        </p:txBody>
      </p:sp>
      <p:pic>
        <p:nvPicPr>
          <p:cNvPr id="173" name="Google Shape;173;p7"/>
          <p:cNvPicPr preferRelativeResize="0"/>
          <p:nvPr/>
        </p:nvPicPr>
        <p:blipFill rotWithShape="1">
          <a:blip r:embed="rId3">
            <a:alphaModFix/>
          </a:blip>
          <a:srcRect b="3072" l="6269" r="8077" t="0"/>
          <a:stretch/>
        </p:blipFill>
        <p:spPr>
          <a:xfrm>
            <a:off x="5478162" y="2268305"/>
            <a:ext cx="3665838" cy="3008870"/>
          </a:xfrm>
          <a:prstGeom prst="rect">
            <a:avLst/>
          </a:prstGeom>
          <a:noFill/>
          <a:ln>
            <a:noFill/>
          </a:ln>
        </p:spPr>
      </p:pic>
      <p:pic>
        <p:nvPicPr>
          <p:cNvPr id="174" name="Google Shape;174;p7"/>
          <p:cNvPicPr preferRelativeResize="0"/>
          <p:nvPr/>
        </p:nvPicPr>
        <p:blipFill rotWithShape="1">
          <a:blip r:embed="rId4">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8"/>
          <p:cNvSpPr/>
          <p:nvPr/>
        </p:nvSpPr>
        <p:spPr>
          <a:xfrm>
            <a:off x="972000" y="612000"/>
            <a:ext cx="7200000" cy="1385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fr-CA" sz="3000" u="none" cap="none" strike="noStrike">
                <a:solidFill>
                  <a:schemeClr val="dk1"/>
                </a:solidFill>
                <a:latin typeface="Calibri"/>
                <a:ea typeface="Calibri"/>
                <a:cs typeface="Calibri"/>
                <a:sym typeface="Calibri"/>
              </a:rPr>
              <a:t>Le montant d'argent que le gouvernement fédéral </a:t>
            </a:r>
            <a:r>
              <a:rPr b="1" i="0" lang="fr-CA" sz="3000" u="none" cap="none" strike="noStrike">
                <a:solidFill>
                  <a:schemeClr val="dk1"/>
                </a:solidFill>
                <a:latin typeface="Calibri"/>
                <a:ea typeface="Calibri"/>
                <a:cs typeface="Calibri"/>
                <a:sym typeface="Calibri"/>
              </a:rPr>
              <a:t>dépense</a:t>
            </a:r>
            <a:r>
              <a:rPr b="0" i="0" lang="fr-CA" sz="3000" u="none" cap="none" strike="noStrike">
                <a:solidFill>
                  <a:schemeClr val="dk1"/>
                </a:solidFill>
                <a:latin typeface="Calibri"/>
                <a:ea typeface="Calibri"/>
                <a:cs typeface="Calibri"/>
                <a:sym typeface="Calibri"/>
              </a:rPr>
              <a:t> pour ses programmes et services est appelé son/ses</a:t>
            </a:r>
            <a:r>
              <a:rPr lang="fr-CA" sz="3000">
                <a:solidFill>
                  <a:schemeClr val="dk1"/>
                </a:solidFill>
                <a:latin typeface="Calibri"/>
                <a:ea typeface="Calibri"/>
                <a:cs typeface="Calibri"/>
                <a:sym typeface="Calibri"/>
              </a:rPr>
              <a:t>…</a:t>
            </a:r>
            <a:endParaRPr b="0" i="0" sz="3000" u="none" cap="none" strike="noStrike">
              <a:solidFill>
                <a:srgbClr val="000000"/>
              </a:solidFill>
              <a:latin typeface="Arial"/>
              <a:ea typeface="Arial"/>
              <a:cs typeface="Arial"/>
              <a:sym typeface="Arial"/>
            </a:endParaRPr>
          </a:p>
        </p:txBody>
      </p:sp>
      <p:grpSp>
        <p:nvGrpSpPr>
          <p:cNvPr id="180" name="Google Shape;180;p8"/>
          <p:cNvGrpSpPr/>
          <p:nvPr/>
        </p:nvGrpSpPr>
        <p:grpSpPr>
          <a:xfrm>
            <a:off x="794256" y="2347200"/>
            <a:ext cx="7555488" cy="2808365"/>
            <a:chOff x="838200" y="2323864"/>
            <a:chExt cx="7555488" cy="2808365"/>
          </a:xfrm>
        </p:grpSpPr>
        <p:sp>
          <p:nvSpPr>
            <p:cNvPr id="181" name="Google Shape;181;p8"/>
            <p:cNvSpPr/>
            <p:nvPr/>
          </p:nvSpPr>
          <p:spPr>
            <a:xfrm>
              <a:off x="1760275" y="2424900"/>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evenu</a:t>
              </a:r>
              <a:endParaRPr b="0" i="0" sz="3000" u="none" cap="none" strike="noStrike">
                <a:solidFill>
                  <a:schemeClr val="dk1"/>
                </a:solidFill>
                <a:latin typeface="Calibri"/>
                <a:ea typeface="Calibri"/>
                <a:cs typeface="Calibri"/>
                <a:sym typeface="Calibri"/>
              </a:endParaRPr>
            </a:p>
          </p:txBody>
        </p:sp>
        <p:sp>
          <p:nvSpPr>
            <p:cNvPr id="182" name="Google Shape;182;p8"/>
            <p:cNvSpPr/>
            <p:nvPr/>
          </p:nvSpPr>
          <p:spPr>
            <a:xfrm>
              <a:off x="1822725" y="4311193"/>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d</a:t>
              </a:r>
              <a:r>
                <a:rPr b="0" i="0" lang="fr-CA" sz="3000" u="none" cap="none" strike="noStrike">
                  <a:solidFill>
                    <a:schemeClr val="dk1"/>
                  </a:solidFill>
                  <a:latin typeface="Calibri"/>
                  <a:ea typeface="Calibri"/>
                  <a:cs typeface="Calibri"/>
                  <a:sym typeface="Calibri"/>
                </a:rPr>
                <a:t>épenses</a:t>
              </a:r>
              <a:endParaRPr b="0" i="0" sz="3000" u="none" cap="none" strike="noStrike">
                <a:solidFill>
                  <a:schemeClr val="dk1"/>
                </a:solidFill>
                <a:latin typeface="Calibri"/>
                <a:ea typeface="Calibri"/>
                <a:cs typeface="Calibri"/>
                <a:sym typeface="Calibri"/>
              </a:endParaRPr>
            </a:p>
          </p:txBody>
        </p:sp>
        <p:sp>
          <p:nvSpPr>
            <p:cNvPr id="183" name="Google Shape;183;p8"/>
            <p:cNvSpPr/>
            <p:nvPr/>
          </p:nvSpPr>
          <p:spPr>
            <a:xfrm>
              <a:off x="5874588" y="2447400"/>
              <a:ext cx="2519100" cy="675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s</a:t>
              </a:r>
              <a:r>
                <a:rPr b="0" i="0" lang="fr-CA" sz="3000" u="none" cap="none" strike="noStrike">
                  <a:solidFill>
                    <a:schemeClr val="dk1"/>
                  </a:solidFill>
                  <a:latin typeface="Calibri"/>
                  <a:ea typeface="Calibri"/>
                  <a:cs typeface="Calibri"/>
                  <a:sym typeface="Calibri"/>
                </a:rPr>
                <a:t>urplus</a:t>
              </a:r>
              <a:endParaRPr b="0" i="0" sz="3000" u="none" cap="none" strike="noStrike">
                <a:solidFill>
                  <a:schemeClr val="dk1"/>
                </a:solidFill>
                <a:latin typeface="Calibri"/>
                <a:ea typeface="Calibri"/>
                <a:cs typeface="Calibri"/>
                <a:sym typeface="Calibri"/>
              </a:endParaRPr>
            </a:p>
          </p:txBody>
        </p:sp>
        <p:pic>
          <p:nvPicPr>
            <p:cNvPr id="184" name="Google Shape;184;p8"/>
            <p:cNvPicPr preferRelativeResize="0"/>
            <p:nvPr/>
          </p:nvPicPr>
          <p:blipFill rotWithShape="1">
            <a:blip r:embed="rId3">
              <a:alphaModFix/>
            </a:blip>
            <a:srcRect b="0" l="0" r="0" t="0"/>
            <a:stretch/>
          </p:blipFill>
          <p:spPr>
            <a:xfrm>
              <a:off x="838200" y="2323864"/>
              <a:ext cx="922072" cy="922072"/>
            </a:xfrm>
            <a:prstGeom prst="rect">
              <a:avLst/>
            </a:prstGeom>
            <a:noFill/>
            <a:ln>
              <a:noFill/>
            </a:ln>
          </p:spPr>
        </p:pic>
        <p:pic>
          <p:nvPicPr>
            <p:cNvPr id="185" name="Google Shape;185;p8"/>
            <p:cNvPicPr preferRelativeResize="0"/>
            <p:nvPr/>
          </p:nvPicPr>
          <p:blipFill rotWithShape="1">
            <a:blip r:embed="rId4">
              <a:alphaModFix/>
            </a:blip>
            <a:srcRect b="0" l="0" r="0" t="0"/>
            <a:stretch/>
          </p:blipFill>
          <p:spPr>
            <a:xfrm>
              <a:off x="900662" y="4210157"/>
              <a:ext cx="922072" cy="922072"/>
            </a:xfrm>
            <a:prstGeom prst="rect">
              <a:avLst/>
            </a:prstGeom>
            <a:noFill/>
            <a:ln>
              <a:noFill/>
            </a:ln>
          </p:spPr>
        </p:pic>
        <p:pic>
          <p:nvPicPr>
            <p:cNvPr id="186" name="Google Shape;186;p8"/>
            <p:cNvPicPr preferRelativeResize="0"/>
            <p:nvPr/>
          </p:nvPicPr>
          <p:blipFill rotWithShape="1">
            <a:blip r:embed="rId5">
              <a:alphaModFix/>
            </a:blip>
            <a:srcRect b="0" l="0" r="0" t="0"/>
            <a:stretch/>
          </p:blipFill>
          <p:spPr>
            <a:xfrm>
              <a:off x="4953000" y="2324100"/>
              <a:ext cx="921600" cy="921600"/>
            </a:xfrm>
            <a:prstGeom prst="rect">
              <a:avLst/>
            </a:prstGeom>
            <a:noFill/>
            <a:ln>
              <a:noFill/>
            </a:ln>
          </p:spPr>
        </p:pic>
        <p:pic>
          <p:nvPicPr>
            <p:cNvPr id="187" name="Google Shape;187;p8"/>
            <p:cNvPicPr preferRelativeResize="0"/>
            <p:nvPr/>
          </p:nvPicPr>
          <p:blipFill rotWithShape="1">
            <a:blip r:embed="rId6">
              <a:alphaModFix/>
            </a:blip>
            <a:srcRect b="0" l="0" r="0" t="0"/>
            <a:stretch/>
          </p:blipFill>
          <p:spPr>
            <a:xfrm>
              <a:off x="4938788" y="4210393"/>
              <a:ext cx="921600" cy="921600"/>
            </a:xfrm>
            <a:prstGeom prst="rect">
              <a:avLst/>
            </a:prstGeom>
            <a:noFill/>
            <a:ln>
              <a:noFill/>
            </a:ln>
          </p:spPr>
        </p:pic>
        <p:sp>
          <p:nvSpPr>
            <p:cNvPr id="188" name="Google Shape;188;p8"/>
            <p:cNvSpPr/>
            <p:nvPr/>
          </p:nvSpPr>
          <p:spPr>
            <a:xfrm>
              <a:off x="5860400" y="4311193"/>
              <a:ext cx="25191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f</a:t>
              </a:r>
              <a:r>
                <a:rPr b="0" i="0" lang="fr-CA" sz="3000" u="none" cap="none" strike="noStrike">
                  <a:solidFill>
                    <a:schemeClr val="dk1"/>
                  </a:solidFill>
                  <a:latin typeface="Calibri"/>
                  <a:ea typeface="Calibri"/>
                  <a:cs typeface="Calibri"/>
                  <a:sym typeface="Calibri"/>
                </a:rPr>
                <a:t>inances</a:t>
              </a:r>
              <a:endParaRPr b="0" i="0" sz="3000" u="none" cap="none" strike="noStrike">
                <a:solidFill>
                  <a:schemeClr val="dk1"/>
                </a:solidFill>
                <a:latin typeface="Calibri"/>
                <a:ea typeface="Calibri"/>
                <a:cs typeface="Calibri"/>
                <a:sym typeface="Calibri"/>
              </a:endParaRPr>
            </a:p>
          </p:txBody>
        </p:sp>
      </p:grpSp>
      <p:pic>
        <p:nvPicPr>
          <p:cNvPr id="189" name="Google Shape;189;p8"/>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29e2840b25c_0_112"/>
          <p:cNvSpPr/>
          <p:nvPr/>
        </p:nvSpPr>
        <p:spPr>
          <a:xfrm>
            <a:off x="972000" y="612000"/>
            <a:ext cx="7200000" cy="1385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fr-CA" sz="3000" u="none" cap="none" strike="noStrike">
                <a:solidFill>
                  <a:schemeClr val="dk1"/>
                </a:solidFill>
                <a:latin typeface="Calibri"/>
                <a:ea typeface="Calibri"/>
                <a:cs typeface="Calibri"/>
                <a:sym typeface="Calibri"/>
              </a:rPr>
              <a:t>Le montant d'argent que le gouvernement fédéral </a:t>
            </a:r>
            <a:r>
              <a:rPr b="1" i="0" lang="fr-CA" sz="3000" u="none" cap="none" strike="noStrike">
                <a:solidFill>
                  <a:schemeClr val="dk1"/>
                </a:solidFill>
                <a:latin typeface="Calibri"/>
                <a:ea typeface="Calibri"/>
                <a:cs typeface="Calibri"/>
                <a:sym typeface="Calibri"/>
              </a:rPr>
              <a:t>dépense</a:t>
            </a:r>
            <a:r>
              <a:rPr b="0" i="0" lang="fr-CA" sz="3000" u="none" cap="none" strike="noStrike">
                <a:solidFill>
                  <a:schemeClr val="dk1"/>
                </a:solidFill>
                <a:latin typeface="Calibri"/>
                <a:ea typeface="Calibri"/>
                <a:cs typeface="Calibri"/>
                <a:sym typeface="Calibri"/>
              </a:rPr>
              <a:t> pour ses programmes et services est appelé son/ses</a:t>
            </a:r>
            <a:r>
              <a:rPr lang="fr-CA" sz="3000">
                <a:solidFill>
                  <a:schemeClr val="dk1"/>
                </a:solidFill>
                <a:latin typeface="Calibri"/>
                <a:ea typeface="Calibri"/>
                <a:cs typeface="Calibri"/>
                <a:sym typeface="Calibri"/>
              </a:rPr>
              <a:t>…</a:t>
            </a:r>
            <a:endParaRPr b="0" i="0" sz="3000" u="none" cap="none" strike="noStrike">
              <a:solidFill>
                <a:srgbClr val="000000"/>
              </a:solidFill>
              <a:latin typeface="Arial"/>
              <a:ea typeface="Arial"/>
              <a:cs typeface="Arial"/>
              <a:sym typeface="Arial"/>
            </a:endParaRPr>
          </a:p>
        </p:txBody>
      </p:sp>
      <p:grpSp>
        <p:nvGrpSpPr>
          <p:cNvPr id="195" name="Google Shape;195;g29e2840b25c_0_112"/>
          <p:cNvGrpSpPr/>
          <p:nvPr/>
        </p:nvGrpSpPr>
        <p:grpSpPr>
          <a:xfrm>
            <a:off x="794256" y="2347200"/>
            <a:ext cx="7555488" cy="2808365"/>
            <a:chOff x="838200" y="2323864"/>
            <a:chExt cx="7555488" cy="2808365"/>
          </a:xfrm>
        </p:grpSpPr>
        <p:sp>
          <p:nvSpPr>
            <p:cNvPr id="196" name="Google Shape;196;g29e2840b25c_0_112"/>
            <p:cNvSpPr/>
            <p:nvPr/>
          </p:nvSpPr>
          <p:spPr>
            <a:xfrm>
              <a:off x="1760275" y="2424900"/>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evenu</a:t>
              </a:r>
              <a:endParaRPr b="0" i="0" sz="3000" u="none" cap="none" strike="noStrike">
                <a:solidFill>
                  <a:schemeClr val="dk1"/>
                </a:solidFill>
                <a:latin typeface="Calibri"/>
                <a:ea typeface="Calibri"/>
                <a:cs typeface="Calibri"/>
                <a:sym typeface="Calibri"/>
              </a:endParaRPr>
            </a:p>
          </p:txBody>
        </p:sp>
        <p:sp>
          <p:nvSpPr>
            <p:cNvPr id="197" name="Google Shape;197;g29e2840b25c_0_112"/>
            <p:cNvSpPr/>
            <p:nvPr/>
          </p:nvSpPr>
          <p:spPr>
            <a:xfrm>
              <a:off x="1822725" y="4311193"/>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b="1" lang="fr-CA" sz="3000" u="sng">
                  <a:solidFill>
                    <a:schemeClr val="dk1"/>
                  </a:solidFill>
                  <a:latin typeface="Calibri"/>
                  <a:ea typeface="Calibri"/>
                  <a:cs typeface="Calibri"/>
                  <a:sym typeface="Calibri"/>
                </a:rPr>
                <a:t>d</a:t>
              </a:r>
              <a:r>
                <a:rPr b="1" i="0" lang="fr-CA" sz="3000" u="sng" cap="none" strike="noStrike">
                  <a:solidFill>
                    <a:schemeClr val="dk1"/>
                  </a:solidFill>
                  <a:latin typeface="Calibri"/>
                  <a:ea typeface="Calibri"/>
                  <a:cs typeface="Calibri"/>
                  <a:sym typeface="Calibri"/>
                </a:rPr>
                <a:t>épenses</a:t>
              </a:r>
              <a:endParaRPr b="1" i="0" sz="3000" u="sng" cap="none" strike="noStrike">
                <a:solidFill>
                  <a:schemeClr val="dk1"/>
                </a:solidFill>
                <a:latin typeface="Calibri"/>
                <a:ea typeface="Calibri"/>
                <a:cs typeface="Calibri"/>
                <a:sym typeface="Calibri"/>
              </a:endParaRPr>
            </a:p>
          </p:txBody>
        </p:sp>
        <p:sp>
          <p:nvSpPr>
            <p:cNvPr id="198" name="Google Shape;198;g29e2840b25c_0_112"/>
            <p:cNvSpPr/>
            <p:nvPr/>
          </p:nvSpPr>
          <p:spPr>
            <a:xfrm>
              <a:off x="5874588" y="2447400"/>
              <a:ext cx="2519100" cy="675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s</a:t>
              </a:r>
              <a:r>
                <a:rPr b="0" i="0" lang="fr-CA" sz="3000" u="none" cap="none" strike="noStrike">
                  <a:solidFill>
                    <a:schemeClr val="dk1"/>
                  </a:solidFill>
                  <a:latin typeface="Calibri"/>
                  <a:ea typeface="Calibri"/>
                  <a:cs typeface="Calibri"/>
                  <a:sym typeface="Calibri"/>
                </a:rPr>
                <a:t>urplus</a:t>
              </a:r>
              <a:endParaRPr b="0" i="0" sz="3000" u="none" cap="none" strike="noStrike">
                <a:solidFill>
                  <a:schemeClr val="dk1"/>
                </a:solidFill>
                <a:latin typeface="Calibri"/>
                <a:ea typeface="Calibri"/>
                <a:cs typeface="Calibri"/>
                <a:sym typeface="Calibri"/>
              </a:endParaRPr>
            </a:p>
          </p:txBody>
        </p:sp>
        <p:pic>
          <p:nvPicPr>
            <p:cNvPr id="199" name="Google Shape;199;g29e2840b25c_0_112"/>
            <p:cNvPicPr preferRelativeResize="0"/>
            <p:nvPr/>
          </p:nvPicPr>
          <p:blipFill rotWithShape="1">
            <a:blip r:embed="rId3">
              <a:alphaModFix/>
            </a:blip>
            <a:srcRect b="0" l="0" r="0" t="0"/>
            <a:stretch/>
          </p:blipFill>
          <p:spPr>
            <a:xfrm>
              <a:off x="838200" y="2323864"/>
              <a:ext cx="922072" cy="922072"/>
            </a:xfrm>
            <a:prstGeom prst="rect">
              <a:avLst/>
            </a:prstGeom>
            <a:noFill/>
            <a:ln>
              <a:noFill/>
            </a:ln>
          </p:spPr>
        </p:pic>
        <p:pic>
          <p:nvPicPr>
            <p:cNvPr id="200" name="Google Shape;200;g29e2840b25c_0_112"/>
            <p:cNvPicPr preferRelativeResize="0"/>
            <p:nvPr/>
          </p:nvPicPr>
          <p:blipFill rotWithShape="1">
            <a:blip r:embed="rId4">
              <a:alphaModFix/>
            </a:blip>
            <a:srcRect b="0" l="0" r="0" t="0"/>
            <a:stretch/>
          </p:blipFill>
          <p:spPr>
            <a:xfrm>
              <a:off x="900662" y="4210157"/>
              <a:ext cx="922072" cy="922072"/>
            </a:xfrm>
            <a:prstGeom prst="rect">
              <a:avLst/>
            </a:prstGeom>
            <a:noFill/>
            <a:ln>
              <a:noFill/>
            </a:ln>
          </p:spPr>
        </p:pic>
        <p:pic>
          <p:nvPicPr>
            <p:cNvPr id="201" name="Google Shape;201;g29e2840b25c_0_112"/>
            <p:cNvPicPr preferRelativeResize="0"/>
            <p:nvPr/>
          </p:nvPicPr>
          <p:blipFill rotWithShape="1">
            <a:blip r:embed="rId5">
              <a:alphaModFix/>
            </a:blip>
            <a:srcRect b="0" l="0" r="0" t="0"/>
            <a:stretch/>
          </p:blipFill>
          <p:spPr>
            <a:xfrm>
              <a:off x="4953000" y="2324100"/>
              <a:ext cx="921600" cy="921600"/>
            </a:xfrm>
            <a:prstGeom prst="rect">
              <a:avLst/>
            </a:prstGeom>
            <a:noFill/>
            <a:ln>
              <a:noFill/>
            </a:ln>
          </p:spPr>
        </p:pic>
        <p:pic>
          <p:nvPicPr>
            <p:cNvPr id="202" name="Google Shape;202;g29e2840b25c_0_112"/>
            <p:cNvPicPr preferRelativeResize="0"/>
            <p:nvPr/>
          </p:nvPicPr>
          <p:blipFill rotWithShape="1">
            <a:blip r:embed="rId6">
              <a:alphaModFix/>
            </a:blip>
            <a:srcRect b="0" l="0" r="0" t="0"/>
            <a:stretch/>
          </p:blipFill>
          <p:spPr>
            <a:xfrm>
              <a:off x="4938788" y="4210393"/>
              <a:ext cx="921600" cy="921600"/>
            </a:xfrm>
            <a:prstGeom prst="rect">
              <a:avLst/>
            </a:prstGeom>
            <a:noFill/>
            <a:ln>
              <a:noFill/>
            </a:ln>
          </p:spPr>
        </p:pic>
        <p:sp>
          <p:nvSpPr>
            <p:cNvPr id="203" name="Google Shape;203;g29e2840b25c_0_112"/>
            <p:cNvSpPr/>
            <p:nvPr/>
          </p:nvSpPr>
          <p:spPr>
            <a:xfrm>
              <a:off x="5860400" y="4311193"/>
              <a:ext cx="25191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f</a:t>
              </a:r>
              <a:r>
                <a:rPr b="0" i="0" lang="fr-CA" sz="3000" u="none" cap="none" strike="noStrike">
                  <a:solidFill>
                    <a:schemeClr val="dk1"/>
                  </a:solidFill>
                  <a:latin typeface="Calibri"/>
                  <a:ea typeface="Calibri"/>
                  <a:cs typeface="Calibri"/>
                  <a:sym typeface="Calibri"/>
                </a:rPr>
                <a:t>inances</a:t>
              </a:r>
              <a:endParaRPr b="0" i="0" sz="3000" u="none" cap="none" strike="noStrike">
                <a:solidFill>
                  <a:schemeClr val="dk1"/>
                </a:solidFill>
                <a:latin typeface="Calibri"/>
                <a:ea typeface="Calibri"/>
                <a:cs typeface="Calibri"/>
                <a:sym typeface="Calibri"/>
              </a:endParaRPr>
            </a:p>
          </p:txBody>
        </p:sp>
      </p:grpSp>
      <p:pic>
        <p:nvPicPr>
          <p:cNvPr id="204" name="Google Shape;204;g29e2840b25c_0_112"/>
          <p:cNvPicPr preferRelativeResize="0"/>
          <p:nvPr/>
        </p:nvPicPr>
        <p:blipFill rotWithShape="1">
          <a:blip r:embed="rId7">
            <a:alphaModFix/>
          </a:blip>
          <a:srcRect b="0" l="0" r="0" t="0"/>
          <a:stretch/>
        </p:blipFill>
        <p:spPr>
          <a:xfrm>
            <a:off x="5029200" y="5638800"/>
            <a:ext cx="3993644" cy="623579"/>
          </a:xfrm>
          <a:prstGeom prst="rect">
            <a:avLst/>
          </a:prstGeom>
          <a:solidFill>
            <a:schemeClr val="lt1"/>
          </a:solidFill>
          <a:ln>
            <a:noFill/>
          </a:ln>
        </p:spPr>
      </p:pic>
      <p:pic>
        <p:nvPicPr>
          <p:cNvPr id="205" name="Google Shape;205;g29e2840b25c_0_112"/>
          <p:cNvPicPr preferRelativeResize="0"/>
          <p:nvPr/>
        </p:nvPicPr>
        <p:blipFill rotWithShape="1">
          <a:blip r:embed="rId8">
            <a:alphaModFix/>
          </a:blip>
          <a:srcRect b="0" l="0" r="0" t="0"/>
          <a:stretch/>
        </p:blipFill>
        <p:spPr>
          <a:xfrm>
            <a:off x="696275" y="4108625"/>
            <a:ext cx="1178461" cy="17517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0"/>
          <p:cNvSpPr txBox="1"/>
          <p:nvPr>
            <p:ph idx="1" type="body"/>
          </p:nvPr>
        </p:nvSpPr>
        <p:spPr>
          <a:xfrm>
            <a:off x="360000" y="1080000"/>
            <a:ext cx="7920000" cy="17043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Les </a:t>
            </a:r>
            <a:r>
              <a:rPr b="1" lang="fr-CA" sz="2000">
                <a:latin typeface="Calibri"/>
                <a:ea typeface="Calibri"/>
                <a:cs typeface="Calibri"/>
                <a:sym typeface="Calibri"/>
              </a:rPr>
              <a:t>dépenses</a:t>
            </a:r>
            <a:r>
              <a:rPr lang="fr-CA" sz="2000">
                <a:latin typeface="Calibri"/>
                <a:ea typeface="Calibri"/>
                <a:cs typeface="Calibri"/>
                <a:sym typeface="Calibri"/>
              </a:rPr>
              <a:t> font référence à des paiements pour des biens et des services. Elles représentent une </a:t>
            </a:r>
            <a:r>
              <a:rPr lang="fr-CA" sz="2000" u="sng">
                <a:latin typeface="Calibri"/>
                <a:ea typeface="Calibri"/>
                <a:cs typeface="Calibri"/>
                <a:sym typeface="Calibri"/>
              </a:rPr>
              <a:t>sortie d'argent</a:t>
            </a:r>
            <a:r>
              <a:rPr lang="fr-CA" sz="2000">
                <a:latin typeface="Calibri"/>
                <a:ea typeface="Calibri"/>
                <a:cs typeface="Calibri"/>
                <a:sym typeface="Calibri"/>
              </a:rPr>
              <a:t>.</a:t>
            </a:r>
            <a:endParaRPr sz="2000"/>
          </a:p>
          <a:p>
            <a:pPr indent="0" lvl="0" marL="0" rtl="0" algn="just">
              <a:lnSpc>
                <a:spcPct val="100000"/>
              </a:lnSpc>
              <a:spcBef>
                <a:spcPts val="1680"/>
              </a:spcBef>
              <a:spcAft>
                <a:spcPts val="0"/>
              </a:spcAft>
              <a:buClr>
                <a:schemeClr val="dk1"/>
              </a:buClr>
              <a:buSzPts val="2400"/>
              <a:buFont typeface="Calibri"/>
              <a:buNone/>
            </a:pPr>
            <a:r>
              <a:rPr lang="fr-CA" sz="2000">
                <a:latin typeface="Calibri"/>
                <a:ea typeface="Calibri"/>
                <a:cs typeface="Calibri"/>
                <a:sym typeface="Calibri"/>
              </a:rPr>
              <a:t>En comparaison, les </a:t>
            </a:r>
            <a:r>
              <a:rPr b="1" lang="fr-CA" sz="2000">
                <a:latin typeface="Calibri"/>
                <a:ea typeface="Calibri"/>
                <a:cs typeface="Calibri"/>
                <a:sym typeface="Calibri"/>
              </a:rPr>
              <a:t>revenus</a:t>
            </a:r>
            <a:r>
              <a:rPr lang="fr-CA" sz="2000">
                <a:latin typeface="Calibri"/>
                <a:ea typeface="Calibri"/>
                <a:cs typeface="Calibri"/>
                <a:sym typeface="Calibri"/>
              </a:rPr>
              <a:t> font référence à l'argent reçu ou gagné. Ils représentent une </a:t>
            </a:r>
            <a:r>
              <a:rPr lang="fr-CA" sz="2000" u="sng">
                <a:latin typeface="Calibri"/>
                <a:ea typeface="Calibri"/>
                <a:cs typeface="Calibri"/>
                <a:sym typeface="Calibri"/>
              </a:rPr>
              <a:t>entrée d'argent</a:t>
            </a:r>
            <a:r>
              <a:rPr lang="fr-CA" sz="2000">
                <a:latin typeface="Calibri"/>
                <a:ea typeface="Calibri"/>
                <a:cs typeface="Calibri"/>
                <a:sym typeface="Calibri"/>
              </a:rPr>
              <a:t>.</a:t>
            </a:r>
            <a:endParaRPr/>
          </a:p>
        </p:txBody>
      </p:sp>
      <p:pic>
        <p:nvPicPr>
          <p:cNvPr id="212" name="Google Shape;212;p10"/>
          <p:cNvPicPr preferRelativeResize="0"/>
          <p:nvPr/>
        </p:nvPicPr>
        <p:blipFill rotWithShape="1">
          <a:blip r:embed="rId3">
            <a:alphaModFix/>
          </a:blip>
          <a:srcRect b="0" l="0" r="0" t="0"/>
          <a:stretch/>
        </p:blipFill>
        <p:spPr>
          <a:xfrm>
            <a:off x="5029200" y="5638800"/>
            <a:ext cx="3993645" cy="623579"/>
          </a:xfrm>
          <a:prstGeom prst="rect">
            <a:avLst/>
          </a:prstGeom>
          <a:solidFill>
            <a:schemeClr val="lt1"/>
          </a:solidFill>
          <a:ln>
            <a:noFill/>
          </a:ln>
        </p:spPr>
      </p:pic>
      <p:pic>
        <p:nvPicPr>
          <p:cNvPr id="213" name="Google Shape;213;p10"/>
          <p:cNvPicPr preferRelativeResize="0"/>
          <p:nvPr/>
        </p:nvPicPr>
        <p:blipFill>
          <a:blip r:embed="rId4">
            <a:alphaModFix/>
          </a:blip>
          <a:stretch>
            <a:fillRect/>
          </a:stretch>
        </p:blipFill>
        <p:spPr>
          <a:xfrm>
            <a:off x="3335025" y="2937900"/>
            <a:ext cx="2473925" cy="2458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1"/>
          <p:cNvSpPr/>
          <p:nvPr/>
        </p:nvSpPr>
        <p:spPr>
          <a:xfrm>
            <a:off x="972000" y="612000"/>
            <a:ext cx="72000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Un </a:t>
            </a:r>
            <a:r>
              <a:rPr b="1" i="0" lang="fr-CA" sz="3000" u="none" cap="none" strike="noStrike">
                <a:solidFill>
                  <a:schemeClr val="dk1"/>
                </a:solidFill>
                <a:latin typeface="Calibri"/>
                <a:ea typeface="Calibri"/>
                <a:cs typeface="Calibri"/>
                <a:sym typeface="Calibri"/>
              </a:rPr>
              <a:t>déficit</a:t>
            </a:r>
            <a:r>
              <a:rPr b="0" i="0" lang="fr-CA" sz="3000" u="none" cap="none" strike="noStrike">
                <a:solidFill>
                  <a:schemeClr val="dk1"/>
                </a:solidFill>
                <a:latin typeface="Calibri"/>
                <a:ea typeface="Calibri"/>
                <a:cs typeface="Calibri"/>
                <a:sym typeface="Calibri"/>
              </a:rPr>
              <a:t> se produit lorsque...</a:t>
            </a:r>
            <a:endParaRPr b="0" i="0" sz="1400" u="none" cap="none" strike="noStrike">
              <a:solidFill>
                <a:srgbClr val="000000"/>
              </a:solidFill>
              <a:latin typeface="Arial"/>
              <a:ea typeface="Arial"/>
              <a:cs typeface="Arial"/>
              <a:sym typeface="Arial"/>
            </a:endParaRPr>
          </a:p>
        </p:txBody>
      </p:sp>
      <p:grpSp>
        <p:nvGrpSpPr>
          <p:cNvPr id="219" name="Google Shape;219;p11"/>
          <p:cNvGrpSpPr/>
          <p:nvPr/>
        </p:nvGrpSpPr>
        <p:grpSpPr>
          <a:xfrm>
            <a:off x="364700" y="1649556"/>
            <a:ext cx="8414600" cy="3558888"/>
            <a:chOff x="762000" y="1844963"/>
            <a:chExt cx="8414600" cy="3558888"/>
          </a:xfrm>
        </p:grpSpPr>
        <p:sp>
          <p:nvSpPr>
            <p:cNvPr id="220" name="Google Shape;220;p11"/>
            <p:cNvSpPr/>
            <p:nvPr/>
          </p:nvSpPr>
          <p:spPr>
            <a:xfrm>
              <a:off x="1684075" y="3963850"/>
              <a:ext cx="324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lang="fr-CA" sz="3000">
                  <a:solidFill>
                    <a:schemeClr val="dk1"/>
                  </a:solidFill>
                  <a:latin typeface="Calibri"/>
                  <a:ea typeface="Calibri"/>
                  <a:cs typeface="Calibri"/>
                  <a:sym typeface="Calibri"/>
                </a:rPr>
                <a:t>l</a:t>
              </a:r>
              <a:r>
                <a:rPr b="0" i="0" lang="fr-CA" sz="3000" u="none" cap="none" strike="noStrike">
                  <a:solidFill>
                    <a:schemeClr val="dk1"/>
                  </a:solidFill>
                  <a:latin typeface="Calibri"/>
                  <a:ea typeface="Calibri"/>
                  <a:cs typeface="Calibri"/>
                  <a:sym typeface="Calibri"/>
                </a:rPr>
                <a:t>es </a:t>
              </a:r>
              <a:r>
                <a:rPr b="1" i="0" lang="fr-CA" sz="3000" u="none" cap="none" strike="noStrike">
                  <a:solidFill>
                    <a:schemeClr val="dk1"/>
                  </a:solidFill>
                  <a:latin typeface="Calibri"/>
                  <a:ea typeface="Calibri"/>
                  <a:cs typeface="Calibri"/>
                  <a:sym typeface="Calibri"/>
                </a:rPr>
                <a:t>revenus sont supérieurs</a:t>
              </a:r>
              <a:r>
                <a:rPr b="0" i="0" lang="fr-CA" sz="3000" u="none" cap="none" strike="noStrike">
                  <a:solidFill>
                    <a:schemeClr val="dk1"/>
                  </a:solidFill>
                  <a:latin typeface="Calibri"/>
                  <a:ea typeface="Calibri"/>
                  <a:cs typeface="Calibri"/>
                  <a:sym typeface="Calibri"/>
                </a:rPr>
                <a:t> aux dépenses</a:t>
              </a:r>
              <a:r>
                <a:rPr lang="fr-CA" sz="3000">
                  <a:solidFill>
                    <a:schemeClr val="dk1"/>
                  </a:solidFill>
                  <a:latin typeface="Calibri"/>
                  <a:ea typeface="Calibri"/>
                  <a:cs typeface="Calibri"/>
                  <a:sym typeface="Calibri"/>
                </a:rPr>
                <a:t>.</a:t>
              </a:r>
              <a:endParaRPr b="0" i="0" sz="3000" u="none" cap="none" strike="noStrike">
                <a:solidFill>
                  <a:schemeClr val="dk1"/>
                </a:solidFill>
                <a:latin typeface="Calibri"/>
                <a:ea typeface="Calibri"/>
                <a:cs typeface="Calibri"/>
                <a:sym typeface="Calibri"/>
              </a:endParaRPr>
            </a:p>
          </p:txBody>
        </p:sp>
        <p:sp>
          <p:nvSpPr>
            <p:cNvPr id="221" name="Google Shape;221;p11"/>
            <p:cNvSpPr/>
            <p:nvPr/>
          </p:nvSpPr>
          <p:spPr>
            <a:xfrm>
              <a:off x="1684063" y="1844963"/>
              <a:ext cx="324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fr-CA" sz="3000">
                  <a:solidFill>
                    <a:schemeClr val="dk1"/>
                  </a:solidFill>
                  <a:latin typeface="Calibri"/>
                  <a:ea typeface="Calibri"/>
                  <a:cs typeface="Calibri"/>
                  <a:sym typeface="Calibri"/>
                </a:rPr>
                <a:t>l</a:t>
              </a:r>
              <a:r>
                <a:rPr b="0" i="0" lang="fr-CA" sz="3000" u="none" cap="none" strike="noStrike">
                  <a:solidFill>
                    <a:schemeClr val="dk1"/>
                  </a:solidFill>
                  <a:latin typeface="Calibri"/>
                  <a:ea typeface="Calibri"/>
                  <a:cs typeface="Calibri"/>
                  <a:sym typeface="Calibri"/>
                </a:rPr>
                <a:t>es </a:t>
              </a:r>
              <a:r>
                <a:rPr b="1" i="0" lang="fr-CA" sz="3000" u="none" cap="none" strike="noStrike">
                  <a:solidFill>
                    <a:schemeClr val="dk1"/>
                  </a:solidFill>
                  <a:latin typeface="Calibri"/>
                  <a:ea typeface="Calibri"/>
                  <a:cs typeface="Calibri"/>
                  <a:sym typeface="Calibri"/>
                </a:rPr>
                <a:t>dépenses sont supérieures</a:t>
              </a:r>
              <a:r>
                <a:rPr b="0" i="0" lang="fr-CA" sz="3000" u="none" cap="none" strike="noStrike">
                  <a:solidFill>
                    <a:schemeClr val="dk1"/>
                  </a:solidFill>
                  <a:latin typeface="Calibri"/>
                  <a:ea typeface="Calibri"/>
                  <a:cs typeface="Calibri"/>
                  <a:sym typeface="Calibri"/>
                </a:rPr>
                <a:t> aux revenus.</a:t>
              </a:r>
              <a:endParaRPr b="0" i="0" sz="3000" u="none" cap="none" strike="noStrike">
                <a:solidFill>
                  <a:srgbClr val="000000"/>
                </a:solidFill>
                <a:latin typeface="Arial"/>
                <a:ea typeface="Arial"/>
                <a:cs typeface="Arial"/>
                <a:sym typeface="Arial"/>
              </a:endParaRPr>
            </a:p>
          </p:txBody>
        </p:sp>
        <p:sp>
          <p:nvSpPr>
            <p:cNvPr id="222" name="Google Shape;222;p11"/>
            <p:cNvSpPr/>
            <p:nvPr/>
          </p:nvSpPr>
          <p:spPr>
            <a:xfrm>
              <a:off x="5936600" y="1934963"/>
              <a:ext cx="324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fr-CA" sz="3000">
                  <a:solidFill>
                    <a:schemeClr val="dk1"/>
                  </a:solidFill>
                  <a:latin typeface="Calibri"/>
                  <a:ea typeface="Calibri"/>
                  <a:cs typeface="Calibri"/>
                  <a:sym typeface="Calibri"/>
                </a:rPr>
                <a:t>l</a:t>
              </a:r>
              <a:r>
                <a:rPr b="0" i="0" lang="fr-CA" sz="3000" u="none" cap="none" strike="noStrike">
                  <a:solidFill>
                    <a:schemeClr val="dk1"/>
                  </a:solidFill>
                  <a:latin typeface="Calibri"/>
                  <a:ea typeface="Calibri"/>
                  <a:cs typeface="Calibri"/>
                  <a:sym typeface="Calibri"/>
                </a:rPr>
                <a:t>es revenus et les dépenses sont du </a:t>
              </a:r>
              <a:r>
                <a:rPr b="1" i="0" lang="fr-CA" sz="3000" u="none" cap="none" strike="noStrike">
                  <a:solidFill>
                    <a:schemeClr val="dk1"/>
                  </a:solidFill>
                  <a:latin typeface="Calibri"/>
                  <a:ea typeface="Calibri"/>
                  <a:cs typeface="Calibri"/>
                  <a:sym typeface="Calibri"/>
                </a:rPr>
                <a:t>même montant</a:t>
              </a:r>
              <a:r>
                <a:rPr b="0" i="0" lang="fr-CA" sz="3000" u="none" cap="none" strike="noStrike">
                  <a:solidFill>
                    <a:schemeClr val="dk1"/>
                  </a:solidFill>
                  <a:latin typeface="Calibri"/>
                  <a:ea typeface="Calibri"/>
                  <a:cs typeface="Calibri"/>
                  <a:sym typeface="Calibri"/>
                </a:rPr>
                <a:t>.</a:t>
              </a:r>
              <a:endParaRPr b="0" i="0" sz="3000" u="none" cap="none" strike="noStrike">
                <a:solidFill>
                  <a:schemeClr val="dk1"/>
                </a:solidFill>
                <a:latin typeface="Calibri"/>
                <a:ea typeface="Calibri"/>
                <a:cs typeface="Calibri"/>
                <a:sym typeface="Calibri"/>
              </a:endParaRPr>
            </a:p>
          </p:txBody>
        </p:sp>
        <p:sp>
          <p:nvSpPr>
            <p:cNvPr id="223" name="Google Shape;223;p11"/>
            <p:cNvSpPr/>
            <p:nvPr/>
          </p:nvSpPr>
          <p:spPr>
            <a:xfrm>
              <a:off x="5936600" y="4143850"/>
              <a:ext cx="3240000" cy="108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fr-CA" sz="3000">
                  <a:solidFill>
                    <a:schemeClr val="dk1"/>
                  </a:solidFill>
                  <a:latin typeface="Calibri"/>
                  <a:ea typeface="Calibri"/>
                  <a:cs typeface="Calibri"/>
                  <a:sym typeface="Calibri"/>
                </a:rPr>
                <a:t>i</a:t>
              </a:r>
              <a:r>
                <a:rPr b="0" i="0" lang="fr-CA" sz="3000" u="none" cap="none" strike="noStrike">
                  <a:solidFill>
                    <a:schemeClr val="dk1"/>
                  </a:solidFill>
                  <a:latin typeface="Calibri"/>
                  <a:ea typeface="Calibri"/>
                  <a:cs typeface="Calibri"/>
                  <a:sym typeface="Calibri"/>
                </a:rPr>
                <a:t>l n'y a </a:t>
              </a:r>
              <a:r>
                <a:rPr b="1" i="0" lang="fr-CA" sz="3000" u="none" cap="none" strike="noStrike">
                  <a:solidFill>
                    <a:schemeClr val="dk1"/>
                  </a:solidFill>
                  <a:latin typeface="Calibri"/>
                  <a:ea typeface="Calibri"/>
                  <a:cs typeface="Calibri"/>
                  <a:sym typeface="Calibri"/>
                </a:rPr>
                <a:t>ni revenus ni dépenses</a:t>
              </a:r>
              <a:r>
                <a:rPr b="0" i="0" lang="fr-CA" sz="3000" u="none" cap="none" strike="noStrike">
                  <a:solidFill>
                    <a:schemeClr val="dk1"/>
                  </a:solidFill>
                  <a:latin typeface="Calibri"/>
                  <a:ea typeface="Calibri"/>
                  <a:cs typeface="Calibri"/>
                  <a:sym typeface="Calibri"/>
                </a:rPr>
                <a:t>.</a:t>
              </a:r>
              <a:endParaRPr b="0" i="0" sz="3000" u="none" cap="none" strike="noStrike">
                <a:solidFill>
                  <a:srgbClr val="000000"/>
                </a:solidFill>
                <a:latin typeface="Arial"/>
                <a:ea typeface="Arial"/>
                <a:cs typeface="Arial"/>
                <a:sym typeface="Arial"/>
              </a:endParaRPr>
            </a:p>
          </p:txBody>
        </p:sp>
        <p:pic>
          <p:nvPicPr>
            <p:cNvPr id="224" name="Google Shape;224;p11"/>
            <p:cNvPicPr preferRelativeResize="0"/>
            <p:nvPr/>
          </p:nvPicPr>
          <p:blipFill rotWithShape="1">
            <a:blip r:embed="rId3">
              <a:alphaModFix/>
            </a:blip>
            <a:srcRect b="0" l="0" r="0" t="0"/>
            <a:stretch/>
          </p:blipFill>
          <p:spPr>
            <a:xfrm>
              <a:off x="762025" y="2145164"/>
              <a:ext cx="922072" cy="922072"/>
            </a:xfrm>
            <a:prstGeom prst="rect">
              <a:avLst/>
            </a:prstGeom>
            <a:noFill/>
            <a:ln>
              <a:noFill/>
            </a:ln>
          </p:spPr>
        </p:pic>
        <p:pic>
          <p:nvPicPr>
            <p:cNvPr id="225" name="Google Shape;225;p11"/>
            <p:cNvPicPr preferRelativeResize="0"/>
            <p:nvPr/>
          </p:nvPicPr>
          <p:blipFill rotWithShape="1">
            <a:blip r:embed="rId4">
              <a:alphaModFix/>
            </a:blip>
            <a:srcRect b="0" l="0" r="0" t="0"/>
            <a:stretch/>
          </p:blipFill>
          <p:spPr>
            <a:xfrm>
              <a:off x="762000" y="4222789"/>
              <a:ext cx="922072" cy="922072"/>
            </a:xfrm>
            <a:prstGeom prst="rect">
              <a:avLst/>
            </a:prstGeom>
            <a:noFill/>
            <a:ln>
              <a:noFill/>
            </a:ln>
          </p:spPr>
        </p:pic>
        <p:pic>
          <p:nvPicPr>
            <p:cNvPr id="226" name="Google Shape;226;p11"/>
            <p:cNvPicPr preferRelativeResize="0"/>
            <p:nvPr/>
          </p:nvPicPr>
          <p:blipFill rotWithShape="1">
            <a:blip r:embed="rId5">
              <a:alphaModFix/>
            </a:blip>
            <a:srcRect b="0" l="0" r="0" t="0"/>
            <a:stretch/>
          </p:blipFill>
          <p:spPr>
            <a:xfrm>
              <a:off x="5029200" y="2145400"/>
              <a:ext cx="921600" cy="921600"/>
            </a:xfrm>
            <a:prstGeom prst="rect">
              <a:avLst/>
            </a:prstGeom>
            <a:noFill/>
            <a:ln>
              <a:noFill/>
            </a:ln>
          </p:spPr>
        </p:pic>
        <p:pic>
          <p:nvPicPr>
            <p:cNvPr id="227" name="Google Shape;227;p11"/>
            <p:cNvPicPr preferRelativeResize="0"/>
            <p:nvPr/>
          </p:nvPicPr>
          <p:blipFill rotWithShape="1">
            <a:blip r:embed="rId6">
              <a:alphaModFix/>
            </a:blip>
            <a:srcRect b="0" l="0" r="0" t="0"/>
            <a:stretch/>
          </p:blipFill>
          <p:spPr>
            <a:xfrm>
              <a:off x="5014988" y="4223025"/>
              <a:ext cx="921600" cy="921600"/>
            </a:xfrm>
            <a:prstGeom prst="rect">
              <a:avLst/>
            </a:prstGeom>
            <a:noFill/>
            <a:ln>
              <a:noFill/>
            </a:ln>
          </p:spPr>
        </p:pic>
      </p:grpSp>
      <p:pic>
        <p:nvPicPr>
          <p:cNvPr id="228" name="Google Shape;228;p11"/>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9e2840b25c_0_128"/>
          <p:cNvSpPr/>
          <p:nvPr/>
        </p:nvSpPr>
        <p:spPr>
          <a:xfrm>
            <a:off x="972000" y="612000"/>
            <a:ext cx="7200000" cy="55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Un </a:t>
            </a:r>
            <a:r>
              <a:rPr b="1" i="0" lang="fr-CA" sz="3000" u="none" cap="none" strike="noStrike">
                <a:solidFill>
                  <a:schemeClr val="dk1"/>
                </a:solidFill>
                <a:latin typeface="Calibri"/>
                <a:ea typeface="Calibri"/>
                <a:cs typeface="Calibri"/>
                <a:sym typeface="Calibri"/>
              </a:rPr>
              <a:t>déficit</a:t>
            </a:r>
            <a:r>
              <a:rPr b="0" i="0" lang="fr-CA" sz="3000" u="none" cap="none" strike="noStrike">
                <a:solidFill>
                  <a:schemeClr val="dk1"/>
                </a:solidFill>
                <a:latin typeface="Calibri"/>
                <a:ea typeface="Calibri"/>
                <a:cs typeface="Calibri"/>
                <a:sym typeface="Calibri"/>
              </a:rPr>
              <a:t> se produit lorsque...</a:t>
            </a:r>
            <a:endParaRPr b="0" i="0" sz="1400" u="none" cap="none" strike="noStrike">
              <a:solidFill>
                <a:srgbClr val="000000"/>
              </a:solidFill>
              <a:latin typeface="Arial"/>
              <a:ea typeface="Arial"/>
              <a:cs typeface="Arial"/>
              <a:sym typeface="Arial"/>
            </a:endParaRPr>
          </a:p>
        </p:txBody>
      </p:sp>
      <p:grpSp>
        <p:nvGrpSpPr>
          <p:cNvPr id="234" name="Google Shape;234;g29e2840b25c_0_128"/>
          <p:cNvGrpSpPr/>
          <p:nvPr/>
        </p:nvGrpSpPr>
        <p:grpSpPr>
          <a:xfrm>
            <a:off x="364700" y="1649556"/>
            <a:ext cx="8414600" cy="3558888"/>
            <a:chOff x="762000" y="1844963"/>
            <a:chExt cx="8414600" cy="3558888"/>
          </a:xfrm>
        </p:grpSpPr>
        <p:sp>
          <p:nvSpPr>
            <p:cNvPr id="235" name="Google Shape;235;g29e2840b25c_0_128"/>
            <p:cNvSpPr/>
            <p:nvPr/>
          </p:nvSpPr>
          <p:spPr>
            <a:xfrm>
              <a:off x="1684075" y="3963850"/>
              <a:ext cx="324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lang="fr-CA" sz="3000">
                  <a:solidFill>
                    <a:schemeClr val="dk1"/>
                  </a:solidFill>
                  <a:latin typeface="Calibri"/>
                  <a:ea typeface="Calibri"/>
                  <a:cs typeface="Calibri"/>
                  <a:sym typeface="Calibri"/>
                </a:rPr>
                <a:t>l</a:t>
              </a:r>
              <a:r>
                <a:rPr b="0" i="0" lang="fr-CA" sz="3000" u="none" cap="none" strike="noStrike">
                  <a:solidFill>
                    <a:schemeClr val="dk1"/>
                  </a:solidFill>
                  <a:latin typeface="Calibri"/>
                  <a:ea typeface="Calibri"/>
                  <a:cs typeface="Calibri"/>
                  <a:sym typeface="Calibri"/>
                </a:rPr>
                <a:t>es </a:t>
              </a:r>
              <a:r>
                <a:rPr b="1" i="0" lang="fr-CA" sz="3000" u="none" cap="none" strike="noStrike">
                  <a:solidFill>
                    <a:schemeClr val="dk1"/>
                  </a:solidFill>
                  <a:latin typeface="Calibri"/>
                  <a:ea typeface="Calibri"/>
                  <a:cs typeface="Calibri"/>
                  <a:sym typeface="Calibri"/>
                </a:rPr>
                <a:t>revenus sont supérieurs</a:t>
              </a:r>
              <a:r>
                <a:rPr b="0" i="0" lang="fr-CA" sz="3000" u="none" cap="none" strike="noStrike">
                  <a:solidFill>
                    <a:schemeClr val="dk1"/>
                  </a:solidFill>
                  <a:latin typeface="Calibri"/>
                  <a:ea typeface="Calibri"/>
                  <a:cs typeface="Calibri"/>
                  <a:sym typeface="Calibri"/>
                </a:rPr>
                <a:t> aux dépenses</a:t>
              </a:r>
              <a:r>
                <a:rPr lang="fr-CA" sz="3000">
                  <a:solidFill>
                    <a:schemeClr val="dk1"/>
                  </a:solidFill>
                  <a:latin typeface="Calibri"/>
                  <a:ea typeface="Calibri"/>
                  <a:cs typeface="Calibri"/>
                  <a:sym typeface="Calibri"/>
                </a:rPr>
                <a:t>.</a:t>
              </a:r>
              <a:endParaRPr b="0" i="0" sz="3000" u="none" cap="none" strike="noStrike">
                <a:solidFill>
                  <a:schemeClr val="dk1"/>
                </a:solidFill>
                <a:latin typeface="Calibri"/>
                <a:ea typeface="Calibri"/>
                <a:cs typeface="Calibri"/>
                <a:sym typeface="Calibri"/>
              </a:endParaRPr>
            </a:p>
          </p:txBody>
        </p:sp>
        <p:sp>
          <p:nvSpPr>
            <p:cNvPr id="236" name="Google Shape;236;g29e2840b25c_0_128"/>
            <p:cNvSpPr/>
            <p:nvPr/>
          </p:nvSpPr>
          <p:spPr>
            <a:xfrm>
              <a:off x="1684063" y="1844963"/>
              <a:ext cx="324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lang="fr-CA" sz="3000" u="sng">
                  <a:solidFill>
                    <a:schemeClr val="dk1"/>
                  </a:solidFill>
                  <a:latin typeface="Calibri"/>
                  <a:ea typeface="Calibri"/>
                  <a:cs typeface="Calibri"/>
                  <a:sym typeface="Calibri"/>
                </a:rPr>
                <a:t>l</a:t>
              </a:r>
              <a:r>
                <a:rPr b="1" i="0" lang="fr-CA" sz="3000" u="sng" cap="none" strike="noStrike">
                  <a:solidFill>
                    <a:schemeClr val="dk1"/>
                  </a:solidFill>
                  <a:latin typeface="Calibri"/>
                  <a:ea typeface="Calibri"/>
                  <a:cs typeface="Calibri"/>
                  <a:sym typeface="Calibri"/>
                </a:rPr>
                <a:t>es </a:t>
              </a:r>
              <a:r>
                <a:rPr b="1" i="0" lang="fr-CA" sz="3000" u="sng" cap="none" strike="noStrike">
                  <a:solidFill>
                    <a:schemeClr val="dk1"/>
                  </a:solidFill>
                  <a:latin typeface="Calibri"/>
                  <a:ea typeface="Calibri"/>
                  <a:cs typeface="Calibri"/>
                  <a:sym typeface="Calibri"/>
                </a:rPr>
                <a:t>dépenses sont supérieures</a:t>
              </a:r>
              <a:r>
                <a:rPr b="1" i="0" lang="fr-CA" sz="3000" u="sng" cap="none" strike="noStrike">
                  <a:solidFill>
                    <a:schemeClr val="dk1"/>
                  </a:solidFill>
                  <a:latin typeface="Calibri"/>
                  <a:ea typeface="Calibri"/>
                  <a:cs typeface="Calibri"/>
                  <a:sym typeface="Calibri"/>
                </a:rPr>
                <a:t> aux revenus.</a:t>
              </a:r>
              <a:endParaRPr b="1" i="0" sz="3000" u="sng" cap="none" strike="noStrike">
                <a:solidFill>
                  <a:srgbClr val="000000"/>
                </a:solidFill>
              </a:endParaRPr>
            </a:p>
          </p:txBody>
        </p:sp>
        <p:sp>
          <p:nvSpPr>
            <p:cNvPr id="237" name="Google Shape;237;g29e2840b25c_0_128"/>
            <p:cNvSpPr/>
            <p:nvPr/>
          </p:nvSpPr>
          <p:spPr>
            <a:xfrm>
              <a:off x="5936600" y="1934963"/>
              <a:ext cx="324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lang="fr-CA" sz="3000">
                  <a:solidFill>
                    <a:schemeClr val="dk1"/>
                  </a:solidFill>
                  <a:latin typeface="Calibri"/>
                  <a:ea typeface="Calibri"/>
                  <a:cs typeface="Calibri"/>
                  <a:sym typeface="Calibri"/>
                </a:rPr>
                <a:t>l</a:t>
              </a:r>
              <a:r>
                <a:rPr b="0" i="0" lang="fr-CA" sz="3000" u="none" cap="none" strike="noStrike">
                  <a:solidFill>
                    <a:schemeClr val="dk1"/>
                  </a:solidFill>
                  <a:latin typeface="Calibri"/>
                  <a:ea typeface="Calibri"/>
                  <a:cs typeface="Calibri"/>
                  <a:sym typeface="Calibri"/>
                </a:rPr>
                <a:t>es revenus et les dépenses sont du </a:t>
              </a:r>
              <a:r>
                <a:rPr b="1" i="0" lang="fr-CA" sz="3000" u="none" cap="none" strike="noStrike">
                  <a:solidFill>
                    <a:schemeClr val="dk1"/>
                  </a:solidFill>
                  <a:latin typeface="Calibri"/>
                  <a:ea typeface="Calibri"/>
                  <a:cs typeface="Calibri"/>
                  <a:sym typeface="Calibri"/>
                </a:rPr>
                <a:t>même montant</a:t>
              </a:r>
              <a:r>
                <a:rPr b="0" i="0" lang="fr-CA" sz="3000" u="none" cap="none" strike="noStrike">
                  <a:solidFill>
                    <a:schemeClr val="dk1"/>
                  </a:solidFill>
                  <a:latin typeface="Calibri"/>
                  <a:ea typeface="Calibri"/>
                  <a:cs typeface="Calibri"/>
                  <a:sym typeface="Calibri"/>
                </a:rPr>
                <a:t>.</a:t>
              </a:r>
              <a:endParaRPr b="0" i="0" sz="3000" u="none" cap="none" strike="noStrike">
                <a:solidFill>
                  <a:schemeClr val="dk1"/>
                </a:solidFill>
                <a:latin typeface="Calibri"/>
                <a:ea typeface="Calibri"/>
                <a:cs typeface="Calibri"/>
                <a:sym typeface="Calibri"/>
              </a:endParaRPr>
            </a:p>
          </p:txBody>
        </p:sp>
        <p:sp>
          <p:nvSpPr>
            <p:cNvPr id="238" name="Google Shape;238;g29e2840b25c_0_128"/>
            <p:cNvSpPr/>
            <p:nvPr/>
          </p:nvSpPr>
          <p:spPr>
            <a:xfrm>
              <a:off x="5936600" y="4143850"/>
              <a:ext cx="3240000" cy="108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lang="fr-CA" sz="3000">
                  <a:solidFill>
                    <a:schemeClr val="dk1"/>
                  </a:solidFill>
                  <a:latin typeface="Calibri"/>
                  <a:ea typeface="Calibri"/>
                  <a:cs typeface="Calibri"/>
                  <a:sym typeface="Calibri"/>
                </a:rPr>
                <a:t>i</a:t>
              </a:r>
              <a:r>
                <a:rPr b="0" i="0" lang="fr-CA" sz="3000" u="none" cap="none" strike="noStrike">
                  <a:solidFill>
                    <a:schemeClr val="dk1"/>
                  </a:solidFill>
                  <a:latin typeface="Calibri"/>
                  <a:ea typeface="Calibri"/>
                  <a:cs typeface="Calibri"/>
                  <a:sym typeface="Calibri"/>
                </a:rPr>
                <a:t>l n'y a </a:t>
              </a:r>
              <a:r>
                <a:rPr b="1" i="0" lang="fr-CA" sz="3000" u="none" cap="none" strike="noStrike">
                  <a:solidFill>
                    <a:schemeClr val="dk1"/>
                  </a:solidFill>
                  <a:latin typeface="Calibri"/>
                  <a:ea typeface="Calibri"/>
                  <a:cs typeface="Calibri"/>
                  <a:sym typeface="Calibri"/>
                </a:rPr>
                <a:t>ni revenus ni dépenses</a:t>
              </a:r>
              <a:r>
                <a:rPr b="0" i="0" lang="fr-CA" sz="3000" u="none" cap="none" strike="noStrike">
                  <a:solidFill>
                    <a:schemeClr val="dk1"/>
                  </a:solidFill>
                  <a:latin typeface="Calibri"/>
                  <a:ea typeface="Calibri"/>
                  <a:cs typeface="Calibri"/>
                  <a:sym typeface="Calibri"/>
                </a:rPr>
                <a:t>.</a:t>
              </a:r>
              <a:endParaRPr b="0" i="0" sz="3000" u="none" cap="none" strike="noStrike">
                <a:solidFill>
                  <a:srgbClr val="000000"/>
                </a:solidFill>
                <a:latin typeface="Arial"/>
                <a:ea typeface="Arial"/>
                <a:cs typeface="Arial"/>
                <a:sym typeface="Arial"/>
              </a:endParaRPr>
            </a:p>
          </p:txBody>
        </p:sp>
        <p:pic>
          <p:nvPicPr>
            <p:cNvPr id="239" name="Google Shape;239;g29e2840b25c_0_128"/>
            <p:cNvPicPr preferRelativeResize="0"/>
            <p:nvPr/>
          </p:nvPicPr>
          <p:blipFill rotWithShape="1">
            <a:blip r:embed="rId3">
              <a:alphaModFix/>
            </a:blip>
            <a:srcRect b="0" l="0" r="0" t="0"/>
            <a:stretch/>
          </p:blipFill>
          <p:spPr>
            <a:xfrm>
              <a:off x="762025" y="2145164"/>
              <a:ext cx="922072" cy="922072"/>
            </a:xfrm>
            <a:prstGeom prst="rect">
              <a:avLst/>
            </a:prstGeom>
            <a:noFill/>
            <a:ln>
              <a:noFill/>
            </a:ln>
          </p:spPr>
        </p:pic>
        <p:pic>
          <p:nvPicPr>
            <p:cNvPr id="240" name="Google Shape;240;g29e2840b25c_0_128"/>
            <p:cNvPicPr preferRelativeResize="0"/>
            <p:nvPr/>
          </p:nvPicPr>
          <p:blipFill rotWithShape="1">
            <a:blip r:embed="rId4">
              <a:alphaModFix/>
            </a:blip>
            <a:srcRect b="0" l="0" r="0" t="0"/>
            <a:stretch/>
          </p:blipFill>
          <p:spPr>
            <a:xfrm>
              <a:off x="762000" y="4222789"/>
              <a:ext cx="922072" cy="922072"/>
            </a:xfrm>
            <a:prstGeom prst="rect">
              <a:avLst/>
            </a:prstGeom>
            <a:noFill/>
            <a:ln>
              <a:noFill/>
            </a:ln>
          </p:spPr>
        </p:pic>
        <p:pic>
          <p:nvPicPr>
            <p:cNvPr id="241" name="Google Shape;241;g29e2840b25c_0_128"/>
            <p:cNvPicPr preferRelativeResize="0"/>
            <p:nvPr/>
          </p:nvPicPr>
          <p:blipFill rotWithShape="1">
            <a:blip r:embed="rId5">
              <a:alphaModFix/>
            </a:blip>
            <a:srcRect b="0" l="0" r="0" t="0"/>
            <a:stretch/>
          </p:blipFill>
          <p:spPr>
            <a:xfrm>
              <a:off x="5029200" y="2145400"/>
              <a:ext cx="921600" cy="921600"/>
            </a:xfrm>
            <a:prstGeom prst="rect">
              <a:avLst/>
            </a:prstGeom>
            <a:noFill/>
            <a:ln>
              <a:noFill/>
            </a:ln>
          </p:spPr>
        </p:pic>
        <p:pic>
          <p:nvPicPr>
            <p:cNvPr id="242" name="Google Shape;242;g29e2840b25c_0_128"/>
            <p:cNvPicPr preferRelativeResize="0"/>
            <p:nvPr/>
          </p:nvPicPr>
          <p:blipFill rotWithShape="1">
            <a:blip r:embed="rId6">
              <a:alphaModFix/>
            </a:blip>
            <a:srcRect b="0" l="0" r="0" t="0"/>
            <a:stretch/>
          </p:blipFill>
          <p:spPr>
            <a:xfrm>
              <a:off x="5014988" y="4223025"/>
              <a:ext cx="921600" cy="921600"/>
            </a:xfrm>
            <a:prstGeom prst="rect">
              <a:avLst/>
            </a:prstGeom>
            <a:noFill/>
            <a:ln>
              <a:noFill/>
            </a:ln>
          </p:spPr>
        </p:pic>
      </p:grpSp>
      <p:pic>
        <p:nvPicPr>
          <p:cNvPr id="243" name="Google Shape;243;g29e2840b25c_0_128"/>
          <p:cNvPicPr preferRelativeResize="0"/>
          <p:nvPr/>
        </p:nvPicPr>
        <p:blipFill rotWithShape="1">
          <a:blip r:embed="rId7">
            <a:alphaModFix/>
          </a:blip>
          <a:srcRect b="0" l="0" r="0" t="0"/>
          <a:stretch/>
        </p:blipFill>
        <p:spPr>
          <a:xfrm>
            <a:off x="5029200" y="5638800"/>
            <a:ext cx="3993644" cy="623579"/>
          </a:xfrm>
          <a:prstGeom prst="rect">
            <a:avLst/>
          </a:prstGeom>
          <a:solidFill>
            <a:schemeClr val="lt1"/>
          </a:solidFill>
          <a:ln>
            <a:noFill/>
          </a:ln>
        </p:spPr>
      </p:pic>
      <p:pic>
        <p:nvPicPr>
          <p:cNvPr id="244" name="Google Shape;244;g29e2840b25c_0_128"/>
          <p:cNvPicPr preferRelativeResize="0"/>
          <p:nvPr/>
        </p:nvPicPr>
        <p:blipFill rotWithShape="1">
          <a:blip r:embed="rId8">
            <a:alphaModFix/>
          </a:blip>
          <a:srcRect b="0" l="0" r="0" t="0"/>
          <a:stretch/>
        </p:blipFill>
        <p:spPr>
          <a:xfrm>
            <a:off x="228600" y="1828800"/>
            <a:ext cx="1178450" cy="1751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3"/>
          <p:cNvSpPr txBox="1"/>
          <p:nvPr>
            <p:ph idx="1" type="body"/>
          </p:nvPr>
        </p:nvSpPr>
        <p:spPr>
          <a:xfrm>
            <a:off x="360000" y="1080000"/>
            <a:ext cx="7920000" cy="45303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Un </a:t>
            </a:r>
            <a:r>
              <a:rPr b="1" lang="fr-CA" sz="2000">
                <a:latin typeface="Calibri"/>
                <a:ea typeface="Calibri"/>
                <a:cs typeface="Calibri"/>
                <a:sym typeface="Calibri"/>
              </a:rPr>
              <a:t>déficit</a:t>
            </a:r>
            <a:r>
              <a:rPr lang="fr-CA" sz="2000">
                <a:latin typeface="Calibri"/>
                <a:ea typeface="Calibri"/>
                <a:cs typeface="Calibri"/>
                <a:sym typeface="Calibri"/>
              </a:rPr>
              <a:t> se produit lorsque les </a:t>
            </a:r>
            <a:r>
              <a:rPr b="1" lang="fr-CA" sz="2000">
                <a:latin typeface="Calibri"/>
                <a:ea typeface="Calibri"/>
                <a:cs typeface="Calibri"/>
                <a:sym typeface="Calibri"/>
              </a:rPr>
              <a:t>dépenses sont supérieures </a:t>
            </a:r>
            <a:r>
              <a:rPr lang="fr-CA" sz="2000">
                <a:latin typeface="Calibri"/>
                <a:ea typeface="Calibri"/>
                <a:cs typeface="Calibri"/>
                <a:sym typeface="Calibri"/>
              </a:rPr>
              <a:t>aux revenus, ou lorsque vous dépensez plus que vous ne gagnez.</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Un </a:t>
            </a:r>
            <a:r>
              <a:rPr b="1" lang="fr-CA" sz="2000">
                <a:latin typeface="Calibri"/>
                <a:ea typeface="Calibri"/>
                <a:cs typeface="Calibri"/>
                <a:sym typeface="Calibri"/>
              </a:rPr>
              <a:t>surplus</a:t>
            </a:r>
            <a:r>
              <a:rPr lang="fr-CA" sz="2000">
                <a:latin typeface="Calibri"/>
                <a:ea typeface="Calibri"/>
                <a:cs typeface="Calibri"/>
                <a:sym typeface="Calibri"/>
              </a:rPr>
              <a:t> se produit lorsque vous avez </a:t>
            </a:r>
            <a:r>
              <a:rPr b="1" lang="fr-CA" sz="2000">
                <a:latin typeface="Calibri"/>
                <a:ea typeface="Calibri"/>
                <a:cs typeface="Calibri"/>
                <a:sym typeface="Calibri"/>
              </a:rPr>
              <a:t>plus de revenus</a:t>
            </a:r>
            <a:r>
              <a:rPr lang="fr-CA" sz="2000">
                <a:latin typeface="Calibri"/>
                <a:ea typeface="Calibri"/>
                <a:cs typeface="Calibri"/>
                <a:sym typeface="Calibri"/>
              </a:rPr>
              <a:t> que de dépenses, ou lorsque vous gagnez plus que vous ne dépensez.</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t/>
            </a:r>
            <a:endParaRPr sz="200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Lorsque vous avez le </a:t>
            </a:r>
            <a:r>
              <a:rPr b="1" lang="fr-CA" sz="2000">
                <a:latin typeface="Calibri"/>
                <a:ea typeface="Calibri"/>
                <a:cs typeface="Calibri"/>
                <a:sym typeface="Calibri"/>
              </a:rPr>
              <a:t>même montant</a:t>
            </a:r>
            <a:r>
              <a:rPr lang="fr-CA" sz="2000">
                <a:latin typeface="Calibri"/>
                <a:ea typeface="Calibri"/>
                <a:cs typeface="Calibri"/>
                <a:sym typeface="Calibri"/>
              </a:rPr>
              <a:t> de revenus que de dépenses, vous avez un </a:t>
            </a:r>
            <a:r>
              <a:rPr b="1" lang="fr-CA" sz="2000">
                <a:latin typeface="Calibri"/>
                <a:ea typeface="Calibri"/>
                <a:cs typeface="Calibri"/>
                <a:sym typeface="Calibri"/>
              </a:rPr>
              <a:t>budget équilibré</a:t>
            </a:r>
            <a:r>
              <a:rPr lang="fr-CA" sz="2000">
                <a:latin typeface="Calibri"/>
                <a:ea typeface="Calibri"/>
                <a:cs typeface="Calibri"/>
                <a:sym typeface="Calibri"/>
              </a:rPr>
              <a:t>.</a:t>
            </a:r>
            <a:endParaRPr sz="2000"/>
          </a:p>
        </p:txBody>
      </p:sp>
      <p:pic>
        <p:nvPicPr>
          <p:cNvPr id="250" name="Google Shape;250;p13"/>
          <p:cNvPicPr preferRelativeResize="0"/>
          <p:nvPr/>
        </p:nvPicPr>
        <p:blipFill rotWithShape="1">
          <a:blip r:embed="rId3">
            <a:alphaModFix/>
          </a:blip>
          <a:srcRect b="0" l="0" r="0" t="0"/>
          <a:stretch/>
        </p:blipFill>
        <p:spPr>
          <a:xfrm>
            <a:off x="2546613" y="3776975"/>
            <a:ext cx="3546763" cy="855639"/>
          </a:xfrm>
          <a:prstGeom prst="rect">
            <a:avLst/>
          </a:prstGeom>
          <a:noFill/>
          <a:ln>
            <a:noFill/>
          </a:ln>
        </p:spPr>
      </p:pic>
      <p:pic>
        <p:nvPicPr>
          <p:cNvPr id="251" name="Google Shape;251;p13"/>
          <p:cNvPicPr preferRelativeResize="0"/>
          <p:nvPr/>
        </p:nvPicPr>
        <p:blipFill rotWithShape="1">
          <a:blip r:embed="rId4">
            <a:alphaModFix/>
          </a:blip>
          <a:srcRect b="0" l="0" r="0" t="0"/>
          <a:stretch/>
        </p:blipFill>
        <p:spPr>
          <a:xfrm>
            <a:off x="2546613" y="1905275"/>
            <a:ext cx="3546763" cy="914400"/>
          </a:xfrm>
          <a:prstGeom prst="rect">
            <a:avLst/>
          </a:prstGeom>
          <a:noFill/>
          <a:ln>
            <a:noFill/>
          </a:ln>
        </p:spPr>
      </p:pic>
      <p:pic>
        <p:nvPicPr>
          <p:cNvPr id="252" name="Google Shape;252;p13"/>
          <p:cNvPicPr preferRelativeResize="0"/>
          <p:nvPr/>
        </p:nvPicPr>
        <p:blipFill rotWithShape="1">
          <a:blip r:embed="rId5">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4"/>
          <p:cNvSpPr/>
          <p:nvPr/>
        </p:nvSpPr>
        <p:spPr>
          <a:xfrm>
            <a:off x="972000" y="612000"/>
            <a:ext cx="72000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L'argent qui a été emprunté et qui n'a pas été remboursé est appelé...</a:t>
            </a:r>
            <a:endParaRPr b="0" i="0" sz="1400" u="none" cap="none" strike="noStrike">
              <a:solidFill>
                <a:srgbClr val="000000"/>
              </a:solidFill>
              <a:latin typeface="Arial"/>
              <a:ea typeface="Arial"/>
              <a:cs typeface="Arial"/>
              <a:sym typeface="Arial"/>
            </a:endParaRPr>
          </a:p>
        </p:txBody>
      </p:sp>
      <p:grpSp>
        <p:nvGrpSpPr>
          <p:cNvPr id="258" name="Google Shape;258;p14"/>
          <p:cNvGrpSpPr/>
          <p:nvPr/>
        </p:nvGrpSpPr>
        <p:grpSpPr>
          <a:xfrm>
            <a:off x="786931" y="1980926"/>
            <a:ext cx="7570138" cy="2896149"/>
            <a:chOff x="786931" y="1995938"/>
            <a:chExt cx="7570138" cy="2896149"/>
          </a:xfrm>
        </p:grpSpPr>
        <p:sp>
          <p:nvSpPr>
            <p:cNvPr id="259" name="Google Shape;259;p14"/>
            <p:cNvSpPr/>
            <p:nvPr/>
          </p:nvSpPr>
          <p:spPr>
            <a:xfrm>
              <a:off x="1708994" y="2096974"/>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3200"/>
                <a:buFont typeface="Calibri"/>
                <a:buNone/>
              </a:pPr>
              <a:r>
                <a:rPr lang="fr-CA" sz="3000">
                  <a:solidFill>
                    <a:schemeClr val="dk1"/>
                  </a:solidFill>
                  <a:latin typeface="Calibri"/>
                  <a:ea typeface="Calibri"/>
                  <a:cs typeface="Calibri"/>
                  <a:sym typeface="Calibri"/>
                </a:rPr>
                <a:t>é</a:t>
              </a:r>
              <a:r>
                <a:rPr b="0" i="0" lang="fr-CA" sz="3000" u="none" cap="none" strike="noStrike">
                  <a:solidFill>
                    <a:schemeClr val="dk1"/>
                  </a:solidFill>
                  <a:latin typeface="Calibri"/>
                  <a:ea typeface="Calibri"/>
                  <a:cs typeface="Calibri"/>
                  <a:sym typeface="Calibri"/>
                </a:rPr>
                <a:t>pargne</a:t>
              </a:r>
              <a:endParaRPr b="0" i="0" sz="3000" u="none" cap="none" strike="noStrike">
                <a:solidFill>
                  <a:schemeClr val="dk1"/>
                </a:solidFill>
                <a:latin typeface="Calibri"/>
                <a:ea typeface="Calibri"/>
                <a:cs typeface="Calibri"/>
                <a:sym typeface="Calibri"/>
              </a:endParaRPr>
            </a:p>
          </p:txBody>
        </p:sp>
        <p:sp>
          <p:nvSpPr>
            <p:cNvPr id="260" name="Google Shape;260;p14"/>
            <p:cNvSpPr/>
            <p:nvPr/>
          </p:nvSpPr>
          <p:spPr>
            <a:xfrm>
              <a:off x="1708994" y="4071050"/>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d</a:t>
              </a:r>
              <a:r>
                <a:rPr b="0" i="0" lang="fr-CA" sz="3000" u="none" cap="none" strike="noStrike">
                  <a:solidFill>
                    <a:schemeClr val="dk1"/>
                  </a:solidFill>
                  <a:latin typeface="Calibri"/>
                  <a:ea typeface="Calibri"/>
                  <a:cs typeface="Calibri"/>
                  <a:sym typeface="Calibri"/>
                </a:rPr>
                <a:t>ette</a:t>
              </a:r>
              <a:endParaRPr b="0" i="0" sz="3000" u="none" cap="none" strike="noStrike">
                <a:solidFill>
                  <a:schemeClr val="dk1"/>
                </a:solidFill>
                <a:latin typeface="Calibri"/>
                <a:ea typeface="Calibri"/>
                <a:cs typeface="Calibri"/>
                <a:sym typeface="Calibri"/>
              </a:endParaRPr>
            </a:p>
          </p:txBody>
        </p:sp>
        <p:sp>
          <p:nvSpPr>
            <p:cNvPr id="261" name="Google Shape;261;p14"/>
            <p:cNvSpPr/>
            <p:nvPr/>
          </p:nvSpPr>
          <p:spPr>
            <a:xfrm>
              <a:off x="5837069" y="2096974"/>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éserves</a:t>
              </a:r>
              <a:endParaRPr b="0" i="0" sz="3000" u="none" cap="none" strike="noStrike">
                <a:solidFill>
                  <a:schemeClr val="dk1"/>
                </a:solidFill>
                <a:latin typeface="Calibri"/>
                <a:ea typeface="Calibri"/>
                <a:cs typeface="Calibri"/>
                <a:sym typeface="Calibri"/>
              </a:endParaRPr>
            </a:p>
          </p:txBody>
        </p:sp>
        <p:sp>
          <p:nvSpPr>
            <p:cNvPr id="262" name="Google Shape;262;p14"/>
            <p:cNvSpPr/>
            <p:nvPr/>
          </p:nvSpPr>
          <p:spPr>
            <a:xfrm>
              <a:off x="5837069" y="4071050"/>
              <a:ext cx="2520000" cy="720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evenu</a:t>
              </a:r>
              <a:endParaRPr b="0" i="0" sz="3000" u="none" cap="none" strike="noStrike">
                <a:solidFill>
                  <a:schemeClr val="dk1"/>
                </a:solidFill>
                <a:latin typeface="Calibri"/>
                <a:ea typeface="Calibri"/>
                <a:cs typeface="Calibri"/>
                <a:sym typeface="Calibri"/>
              </a:endParaRPr>
            </a:p>
          </p:txBody>
        </p:sp>
        <p:pic>
          <p:nvPicPr>
            <p:cNvPr id="263" name="Google Shape;263;p14"/>
            <p:cNvPicPr preferRelativeResize="0"/>
            <p:nvPr/>
          </p:nvPicPr>
          <p:blipFill rotWithShape="1">
            <a:blip r:embed="rId3">
              <a:alphaModFix/>
            </a:blip>
            <a:srcRect b="0" l="0" r="0" t="0"/>
            <a:stretch/>
          </p:blipFill>
          <p:spPr>
            <a:xfrm>
              <a:off x="786931" y="1995938"/>
              <a:ext cx="922072" cy="922072"/>
            </a:xfrm>
            <a:prstGeom prst="rect">
              <a:avLst/>
            </a:prstGeom>
            <a:noFill/>
            <a:ln>
              <a:noFill/>
            </a:ln>
          </p:spPr>
        </p:pic>
        <p:pic>
          <p:nvPicPr>
            <p:cNvPr id="264" name="Google Shape;264;p14"/>
            <p:cNvPicPr preferRelativeResize="0"/>
            <p:nvPr/>
          </p:nvPicPr>
          <p:blipFill rotWithShape="1">
            <a:blip r:embed="rId4">
              <a:alphaModFix/>
            </a:blip>
            <a:srcRect b="0" l="0" r="0" t="0"/>
            <a:stretch/>
          </p:blipFill>
          <p:spPr>
            <a:xfrm>
              <a:off x="786931" y="3970014"/>
              <a:ext cx="922072" cy="922072"/>
            </a:xfrm>
            <a:prstGeom prst="rect">
              <a:avLst/>
            </a:prstGeom>
            <a:noFill/>
            <a:ln>
              <a:noFill/>
            </a:ln>
          </p:spPr>
        </p:pic>
        <p:pic>
          <p:nvPicPr>
            <p:cNvPr id="265" name="Google Shape;265;p14"/>
            <p:cNvPicPr preferRelativeResize="0"/>
            <p:nvPr/>
          </p:nvPicPr>
          <p:blipFill rotWithShape="1">
            <a:blip r:embed="rId5">
              <a:alphaModFix/>
            </a:blip>
            <a:srcRect b="0" l="0" r="0" t="0"/>
            <a:stretch/>
          </p:blipFill>
          <p:spPr>
            <a:xfrm>
              <a:off x="4930433" y="1996174"/>
              <a:ext cx="921600" cy="921600"/>
            </a:xfrm>
            <a:prstGeom prst="rect">
              <a:avLst/>
            </a:prstGeom>
            <a:noFill/>
            <a:ln>
              <a:noFill/>
            </a:ln>
          </p:spPr>
        </p:pic>
        <p:pic>
          <p:nvPicPr>
            <p:cNvPr id="266" name="Google Shape;266;p14"/>
            <p:cNvPicPr preferRelativeResize="0"/>
            <p:nvPr/>
          </p:nvPicPr>
          <p:blipFill rotWithShape="1">
            <a:blip r:embed="rId6">
              <a:alphaModFix/>
            </a:blip>
            <a:srcRect b="0" l="0" r="0" t="0"/>
            <a:stretch/>
          </p:blipFill>
          <p:spPr>
            <a:xfrm>
              <a:off x="4915469" y="3970250"/>
              <a:ext cx="921600" cy="921600"/>
            </a:xfrm>
            <a:prstGeom prst="rect">
              <a:avLst/>
            </a:prstGeom>
            <a:noFill/>
            <a:ln>
              <a:noFill/>
            </a:ln>
          </p:spPr>
        </p:pic>
      </p:grpSp>
      <p:pic>
        <p:nvPicPr>
          <p:cNvPr id="267" name="Google Shape;267;p14"/>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29e2840b25c_0_144"/>
          <p:cNvSpPr/>
          <p:nvPr/>
        </p:nvSpPr>
        <p:spPr>
          <a:xfrm>
            <a:off x="972000" y="612000"/>
            <a:ext cx="7200000" cy="101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L'argent qui a été emprunté et qui n'a pas été remboursé est appelé...</a:t>
            </a:r>
            <a:endParaRPr b="0" i="0" sz="1400" u="none" cap="none" strike="noStrike">
              <a:solidFill>
                <a:srgbClr val="000000"/>
              </a:solidFill>
              <a:latin typeface="Arial"/>
              <a:ea typeface="Arial"/>
              <a:cs typeface="Arial"/>
              <a:sym typeface="Arial"/>
            </a:endParaRPr>
          </a:p>
        </p:txBody>
      </p:sp>
      <p:grpSp>
        <p:nvGrpSpPr>
          <p:cNvPr id="273" name="Google Shape;273;g29e2840b25c_0_144"/>
          <p:cNvGrpSpPr/>
          <p:nvPr/>
        </p:nvGrpSpPr>
        <p:grpSpPr>
          <a:xfrm>
            <a:off x="786931" y="1980926"/>
            <a:ext cx="7570138" cy="2896149"/>
            <a:chOff x="786931" y="1995938"/>
            <a:chExt cx="7570138" cy="2896149"/>
          </a:xfrm>
        </p:grpSpPr>
        <p:sp>
          <p:nvSpPr>
            <p:cNvPr id="274" name="Google Shape;274;g29e2840b25c_0_144"/>
            <p:cNvSpPr/>
            <p:nvPr/>
          </p:nvSpPr>
          <p:spPr>
            <a:xfrm>
              <a:off x="1708994" y="2096974"/>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Calibri"/>
                <a:buNone/>
              </a:pPr>
              <a:r>
                <a:rPr lang="fr-CA" sz="3000">
                  <a:solidFill>
                    <a:schemeClr val="dk1"/>
                  </a:solidFill>
                  <a:latin typeface="Calibri"/>
                  <a:ea typeface="Calibri"/>
                  <a:cs typeface="Calibri"/>
                  <a:sym typeface="Calibri"/>
                </a:rPr>
                <a:t>é</a:t>
              </a:r>
              <a:r>
                <a:rPr b="0" i="0" lang="fr-CA" sz="3000" u="none" cap="none" strike="noStrike">
                  <a:solidFill>
                    <a:schemeClr val="dk1"/>
                  </a:solidFill>
                  <a:latin typeface="Calibri"/>
                  <a:ea typeface="Calibri"/>
                  <a:cs typeface="Calibri"/>
                  <a:sym typeface="Calibri"/>
                </a:rPr>
                <a:t>pargne</a:t>
              </a:r>
              <a:endParaRPr b="0" i="0" sz="3000" u="none" cap="none" strike="noStrike">
                <a:solidFill>
                  <a:schemeClr val="dk1"/>
                </a:solidFill>
                <a:latin typeface="Calibri"/>
                <a:ea typeface="Calibri"/>
                <a:cs typeface="Calibri"/>
                <a:sym typeface="Calibri"/>
              </a:endParaRPr>
            </a:p>
          </p:txBody>
        </p:sp>
        <p:sp>
          <p:nvSpPr>
            <p:cNvPr id="275" name="Google Shape;275;g29e2840b25c_0_144"/>
            <p:cNvSpPr/>
            <p:nvPr/>
          </p:nvSpPr>
          <p:spPr>
            <a:xfrm>
              <a:off x="1708994" y="4071050"/>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b="1" lang="fr-CA" sz="3000" u="sng">
                  <a:solidFill>
                    <a:schemeClr val="dk1"/>
                  </a:solidFill>
                  <a:latin typeface="Calibri"/>
                  <a:ea typeface="Calibri"/>
                  <a:cs typeface="Calibri"/>
                  <a:sym typeface="Calibri"/>
                </a:rPr>
                <a:t>d</a:t>
              </a:r>
              <a:r>
                <a:rPr b="1" i="0" lang="fr-CA" sz="3000" u="sng" cap="none" strike="noStrike">
                  <a:solidFill>
                    <a:schemeClr val="dk1"/>
                  </a:solidFill>
                  <a:latin typeface="Calibri"/>
                  <a:ea typeface="Calibri"/>
                  <a:cs typeface="Calibri"/>
                  <a:sym typeface="Calibri"/>
                </a:rPr>
                <a:t>ette</a:t>
              </a:r>
              <a:endParaRPr b="1" i="0" sz="3000" u="sng" cap="none" strike="noStrike">
                <a:solidFill>
                  <a:schemeClr val="dk1"/>
                </a:solidFill>
                <a:latin typeface="Calibri"/>
                <a:ea typeface="Calibri"/>
                <a:cs typeface="Calibri"/>
                <a:sym typeface="Calibri"/>
              </a:endParaRPr>
            </a:p>
          </p:txBody>
        </p:sp>
        <p:sp>
          <p:nvSpPr>
            <p:cNvPr id="276" name="Google Shape;276;g29e2840b25c_0_144"/>
            <p:cNvSpPr/>
            <p:nvPr/>
          </p:nvSpPr>
          <p:spPr>
            <a:xfrm>
              <a:off x="5837069" y="2096974"/>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éserves</a:t>
              </a:r>
              <a:endParaRPr b="0" i="0" sz="3000" u="none" cap="none" strike="noStrike">
                <a:solidFill>
                  <a:schemeClr val="dk1"/>
                </a:solidFill>
                <a:latin typeface="Calibri"/>
                <a:ea typeface="Calibri"/>
                <a:cs typeface="Calibri"/>
                <a:sym typeface="Calibri"/>
              </a:endParaRPr>
            </a:p>
          </p:txBody>
        </p:sp>
        <p:sp>
          <p:nvSpPr>
            <p:cNvPr id="277" name="Google Shape;277;g29e2840b25c_0_144"/>
            <p:cNvSpPr/>
            <p:nvPr/>
          </p:nvSpPr>
          <p:spPr>
            <a:xfrm>
              <a:off x="5837069" y="4071050"/>
              <a:ext cx="2520000" cy="72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3200"/>
                <a:buFont typeface="Arial"/>
                <a:buNone/>
              </a:pPr>
              <a:r>
                <a:rPr lang="fr-CA" sz="3000">
                  <a:solidFill>
                    <a:schemeClr val="dk1"/>
                  </a:solidFill>
                  <a:latin typeface="Calibri"/>
                  <a:ea typeface="Calibri"/>
                  <a:cs typeface="Calibri"/>
                  <a:sym typeface="Calibri"/>
                </a:rPr>
                <a:t>r</a:t>
              </a:r>
              <a:r>
                <a:rPr b="0" i="0" lang="fr-CA" sz="3000" u="none" cap="none" strike="noStrike">
                  <a:solidFill>
                    <a:schemeClr val="dk1"/>
                  </a:solidFill>
                  <a:latin typeface="Calibri"/>
                  <a:ea typeface="Calibri"/>
                  <a:cs typeface="Calibri"/>
                  <a:sym typeface="Calibri"/>
                </a:rPr>
                <a:t>evenu</a:t>
              </a:r>
              <a:endParaRPr b="0" i="0" sz="3000" u="none" cap="none" strike="noStrike">
                <a:solidFill>
                  <a:schemeClr val="dk1"/>
                </a:solidFill>
                <a:latin typeface="Calibri"/>
                <a:ea typeface="Calibri"/>
                <a:cs typeface="Calibri"/>
                <a:sym typeface="Calibri"/>
              </a:endParaRPr>
            </a:p>
          </p:txBody>
        </p:sp>
        <p:pic>
          <p:nvPicPr>
            <p:cNvPr id="278" name="Google Shape;278;g29e2840b25c_0_144"/>
            <p:cNvPicPr preferRelativeResize="0"/>
            <p:nvPr/>
          </p:nvPicPr>
          <p:blipFill rotWithShape="1">
            <a:blip r:embed="rId3">
              <a:alphaModFix/>
            </a:blip>
            <a:srcRect b="0" l="0" r="0" t="0"/>
            <a:stretch/>
          </p:blipFill>
          <p:spPr>
            <a:xfrm>
              <a:off x="786931" y="1995938"/>
              <a:ext cx="922072" cy="922072"/>
            </a:xfrm>
            <a:prstGeom prst="rect">
              <a:avLst/>
            </a:prstGeom>
            <a:noFill/>
            <a:ln>
              <a:noFill/>
            </a:ln>
          </p:spPr>
        </p:pic>
        <p:pic>
          <p:nvPicPr>
            <p:cNvPr id="279" name="Google Shape;279;g29e2840b25c_0_144"/>
            <p:cNvPicPr preferRelativeResize="0"/>
            <p:nvPr/>
          </p:nvPicPr>
          <p:blipFill rotWithShape="1">
            <a:blip r:embed="rId4">
              <a:alphaModFix/>
            </a:blip>
            <a:srcRect b="0" l="0" r="0" t="0"/>
            <a:stretch/>
          </p:blipFill>
          <p:spPr>
            <a:xfrm>
              <a:off x="786931" y="3970014"/>
              <a:ext cx="922072" cy="922072"/>
            </a:xfrm>
            <a:prstGeom prst="rect">
              <a:avLst/>
            </a:prstGeom>
            <a:noFill/>
            <a:ln>
              <a:noFill/>
            </a:ln>
          </p:spPr>
        </p:pic>
        <p:pic>
          <p:nvPicPr>
            <p:cNvPr id="280" name="Google Shape;280;g29e2840b25c_0_144"/>
            <p:cNvPicPr preferRelativeResize="0"/>
            <p:nvPr/>
          </p:nvPicPr>
          <p:blipFill rotWithShape="1">
            <a:blip r:embed="rId5">
              <a:alphaModFix/>
            </a:blip>
            <a:srcRect b="0" l="0" r="0" t="0"/>
            <a:stretch/>
          </p:blipFill>
          <p:spPr>
            <a:xfrm>
              <a:off x="4930433" y="1996174"/>
              <a:ext cx="921600" cy="921600"/>
            </a:xfrm>
            <a:prstGeom prst="rect">
              <a:avLst/>
            </a:prstGeom>
            <a:noFill/>
            <a:ln>
              <a:noFill/>
            </a:ln>
          </p:spPr>
        </p:pic>
        <p:pic>
          <p:nvPicPr>
            <p:cNvPr id="281" name="Google Shape;281;g29e2840b25c_0_144"/>
            <p:cNvPicPr preferRelativeResize="0"/>
            <p:nvPr/>
          </p:nvPicPr>
          <p:blipFill rotWithShape="1">
            <a:blip r:embed="rId6">
              <a:alphaModFix/>
            </a:blip>
            <a:srcRect b="0" l="0" r="0" t="0"/>
            <a:stretch/>
          </p:blipFill>
          <p:spPr>
            <a:xfrm>
              <a:off x="4915469" y="3970250"/>
              <a:ext cx="921600" cy="921600"/>
            </a:xfrm>
            <a:prstGeom prst="rect">
              <a:avLst/>
            </a:prstGeom>
            <a:noFill/>
            <a:ln>
              <a:noFill/>
            </a:ln>
          </p:spPr>
        </p:pic>
      </p:grpSp>
      <p:pic>
        <p:nvPicPr>
          <p:cNvPr id="282" name="Google Shape;282;g29e2840b25c_0_144"/>
          <p:cNvPicPr preferRelativeResize="0"/>
          <p:nvPr/>
        </p:nvPicPr>
        <p:blipFill rotWithShape="1">
          <a:blip r:embed="rId7">
            <a:alphaModFix/>
          </a:blip>
          <a:srcRect b="0" l="0" r="0" t="0"/>
          <a:stretch/>
        </p:blipFill>
        <p:spPr>
          <a:xfrm>
            <a:off x="5029200" y="5638800"/>
            <a:ext cx="3993644" cy="623579"/>
          </a:xfrm>
          <a:prstGeom prst="rect">
            <a:avLst/>
          </a:prstGeom>
          <a:solidFill>
            <a:schemeClr val="lt1"/>
          </a:solidFill>
          <a:ln>
            <a:noFill/>
          </a:ln>
        </p:spPr>
      </p:pic>
      <p:pic>
        <p:nvPicPr>
          <p:cNvPr id="283" name="Google Shape;283;g29e2840b25c_0_144"/>
          <p:cNvPicPr preferRelativeResize="0"/>
          <p:nvPr/>
        </p:nvPicPr>
        <p:blipFill rotWithShape="1">
          <a:blip r:embed="rId8">
            <a:alphaModFix/>
          </a:blip>
          <a:srcRect b="0" l="0" r="0" t="0"/>
          <a:stretch/>
        </p:blipFill>
        <p:spPr>
          <a:xfrm>
            <a:off x="629892" y="3796283"/>
            <a:ext cx="1178461" cy="17517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6"/>
          <p:cNvSpPr txBox="1"/>
          <p:nvPr>
            <p:ph idx="1" type="body"/>
          </p:nvPr>
        </p:nvSpPr>
        <p:spPr>
          <a:xfrm>
            <a:off x="360000" y="1080000"/>
            <a:ext cx="7920000" cy="17172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600"/>
              <a:buFont typeface="Calibri"/>
              <a:buNone/>
            </a:pPr>
            <a:r>
              <a:rPr lang="fr-CA" sz="2000">
                <a:latin typeface="Calibri"/>
                <a:ea typeface="Calibri"/>
                <a:cs typeface="Calibri"/>
                <a:sym typeface="Calibri"/>
              </a:rPr>
              <a:t>Lorsque vous avez un déficit, vous devez </a:t>
            </a:r>
            <a:r>
              <a:rPr b="1" lang="fr-CA" sz="2000">
                <a:latin typeface="Calibri"/>
                <a:ea typeface="Calibri"/>
                <a:cs typeface="Calibri"/>
                <a:sym typeface="Calibri"/>
              </a:rPr>
              <a:t>emprunter de l'argent</a:t>
            </a:r>
            <a:r>
              <a:rPr lang="fr-CA" sz="2000">
                <a:latin typeface="Calibri"/>
                <a:ea typeface="Calibri"/>
                <a:cs typeface="Calibri"/>
                <a:sym typeface="Calibri"/>
              </a:rPr>
              <a:t> pour couvrir la différence ou l'écart.  </a:t>
            </a:r>
            <a:endParaRPr sz="2000"/>
          </a:p>
          <a:p>
            <a:pPr indent="0" lvl="0" marL="0" rtl="0" algn="just">
              <a:lnSpc>
                <a:spcPct val="100000"/>
              </a:lnSpc>
              <a:spcBef>
                <a:spcPts val="1820"/>
              </a:spcBef>
              <a:spcAft>
                <a:spcPts val="0"/>
              </a:spcAft>
              <a:buClr>
                <a:schemeClr val="dk1"/>
              </a:buClr>
              <a:buSzPts val="2600"/>
              <a:buFont typeface="Calibri"/>
              <a:buNone/>
            </a:pPr>
            <a:r>
              <a:rPr lang="fr-CA" sz="2000">
                <a:latin typeface="Calibri"/>
                <a:ea typeface="Calibri"/>
                <a:cs typeface="Calibri"/>
                <a:sym typeface="Calibri"/>
              </a:rPr>
              <a:t>L'argent que vous empruntez devient votre</a:t>
            </a:r>
            <a:r>
              <a:rPr b="1" lang="fr-CA" sz="2000">
                <a:latin typeface="Calibri"/>
                <a:ea typeface="Calibri"/>
                <a:cs typeface="Calibri"/>
                <a:sym typeface="Calibri"/>
              </a:rPr>
              <a:t> dette</a:t>
            </a:r>
            <a:r>
              <a:rPr lang="fr-CA" sz="2000">
                <a:latin typeface="Calibri"/>
                <a:ea typeface="Calibri"/>
                <a:cs typeface="Calibri"/>
                <a:sym typeface="Calibri"/>
              </a:rPr>
              <a:t>. Votre dette est l'</a:t>
            </a:r>
            <a:r>
              <a:rPr b="1" lang="fr-CA" sz="2000">
                <a:latin typeface="Calibri"/>
                <a:ea typeface="Calibri"/>
                <a:cs typeface="Calibri"/>
                <a:sym typeface="Calibri"/>
              </a:rPr>
              <a:t>accumulation de déficits</a:t>
            </a:r>
            <a:r>
              <a:rPr lang="fr-CA" sz="2000">
                <a:latin typeface="Calibri"/>
                <a:ea typeface="Calibri"/>
                <a:cs typeface="Calibri"/>
                <a:sym typeface="Calibri"/>
              </a:rPr>
              <a:t>.</a:t>
            </a:r>
            <a:endParaRPr sz="2000">
              <a:latin typeface="Calibri"/>
              <a:ea typeface="Calibri"/>
              <a:cs typeface="Calibri"/>
              <a:sym typeface="Calibri"/>
            </a:endParaRPr>
          </a:p>
        </p:txBody>
      </p:sp>
      <p:pic>
        <p:nvPicPr>
          <p:cNvPr id="289" name="Google Shape;289;p16"/>
          <p:cNvPicPr preferRelativeResize="0"/>
          <p:nvPr/>
        </p:nvPicPr>
        <p:blipFill rotWithShape="1">
          <a:blip r:embed="rId3">
            <a:alphaModFix/>
          </a:blip>
          <a:srcRect b="0" l="0" r="0" t="0"/>
          <a:stretch/>
        </p:blipFill>
        <p:spPr>
          <a:xfrm>
            <a:off x="5029200" y="5638800"/>
            <a:ext cx="3993645" cy="623579"/>
          </a:xfrm>
          <a:prstGeom prst="rect">
            <a:avLst/>
          </a:prstGeom>
          <a:solidFill>
            <a:schemeClr val="lt1"/>
          </a:solidFill>
          <a:ln>
            <a:noFill/>
          </a:ln>
        </p:spPr>
      </p:pic>
      <p:pic>
        <p:nvPicPr>
          <p:cNvPr id="290" name="Google Shape;290;p16"/>
          <p:cNvPicPr preferRelativeResize="0"/>
          <p:nvPr/>
        </p:nvPicPr>
        <p:blipFill rotWithShape="1">
          <a:blip r:embed="rId4">
            <a:alphaModFix/>
          </a:blip>
          <a:srcRect b="0" l="0" r="0" t="0"/>
          <a:stretch/>
        </p:blipFill>
        <p:spPr>
          <a:xfrm>
            <a:off x="2286000" y="2846756"/>
            <a:ext cx="4343400" cy="26166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7"/>
          <p:cNvSpPr/>
          <p:nvPr/>
        </p:nvSpPr>
        <p:spPr>
          <a:xfrm>
            <a:off x="972000" y="612000"/>
            <a:ext cx="72000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Le budget annuel du gouvernement couvre quelle période?</a:t>
            </a:r>
            <a:endParaRPr b="0" i="0" sz="1400" u="none" cap="none" strike="noStrike">
              <a:solidFill>
                <a:srgbClr val="000000"/>
              </a:solidFill>
              <a:latin typeface="Arial"/>
              <a:ea typeface="Arial"/>
              <a:cs typeface="Arial"/>
              <a:sym typeface="Arial"/>
            </a:endParaRPr>
          </a:p>
        </p:txBody>
      </p:sp>
      <p:grpSp>
        <p:nvGrpSpPr>
          <p:cNvPr id="296" name="Google Shape;296;p17"/>
          <p:cNvGrpSpPr/>
          <p:nvPr/>
        </p:nvGrpSpPr>
        <p:grpSpPr>
          <a:xfrm>
            <a:off x="752431" y="1718400"/>
            <a:ext cx="7639138" cy="3421200"/>
            <a:chOff x="752431" y="1718400"/>
            <a:chExt cx="7639138" cy="3421200"/>
          </a:xfrm>
        </p:grpSpPr>
        <p:sp>
          <p:nvSpPr>
            <p:cNvPr id="297" name="Google Shape;297;p17"/>
            <p:cNvSpPr/>
            <p:nvPr/>
          </p:nvSpPr>
          <p:spPr>
            <a:xfrm>
              <a:off x="1756769" y="1718400"/>
              <a:ext cx="252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000"/>
                <a:buFont typeface="Calibri"/>
                <a:buNone/>
              </a:pPr>
              <a:r>
                <a:rPr b="0" i="0" lang="fr-CA" sz="3000" u="none" cap="none" strike="noStrike">
                  <a:solidFill>
                    <a:schemeClr val="dk1"/>
                  </a:solidFill>
                  <a:latin typeface="Calibri"/>
                  <a:ea typeface="Calibri"/>
                  <a:cs typeface="Calibri"/>
                  <a:sym typeface="Calibri"/>
                </a:rPr>
                <a:t>Du 1er janvier au 31 décembre</a:t>
              </a:r>
              <a:endParaRPr b="0" i="0" sz="3200" u="none" cap="none" strike="noStrike">
                <a:solidFill>
                  <a:schemeClr val="dk1"/>
                </a:solidFill>
                <a:latin typeface="Calibri"/>
                <a:ea typeface="Calibri"/>
                <a:cs typeface="Calibri"/>
                <a:sym typeface="Calibri"/>
              </a:endParaRPr>
            </a:p>
          </p:txBody>
        </p:sp>
        <p:sp>
          <p:nvSpPr>
            <p:cNvPr id="298" name="Google Shape;298;p17"/>
            <p:cNvSpPr/>
            <p:nvPr/>
          </p:nvSpPr>
          <p:spPr>
            <a:xfrm>
              <a:off x="1756769" y="3699600"/>
              <a:ext cx="252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Du 1er septembre au 31 août </a:t>
              </a:r>
              <a:endParaRPr b="0" i="0" sz="1400" u="none" cap="none" strike="noStrike">
                <a:solidFill>
                  <a:srgbClr val="000000"/>
                </a:solidFill>
                <a:latin typeface="Arial"/>
                <a:ea typeface="Arial"/>
                <a:cs typeface="Arial"/>
                <a:sym typeface="Arial"/>
              </a:endParaRPr>
            </a:p>
          </p:txBody>
        </p:sp>
        <p:sp>
          <p:nvSpPr>
            <p:cNvPr id="299" name="Google Shape;299;p17"/>
            <p:cNvSpPr/>
            <p:nvPr/>
          </p:nvSpPr>
          <p:spPr>
            <a:xfrm>
              <a:off x="5871569" y="3879600"/>
              <a:ext cx="2520000" cy="108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Du 1er avril au 31 mars</a:t>
              </a:r>
              <a:endParaRPr b="0" i="0" sz="3200" u="none" cap="none" strike="noStrike">
                <a:solidFill>
                  <a:schemeClr val="dk1"/>
                </a:solidFill>
                <a:latin typeface="Calibri"/>
                <a:ea typeface="Calibri"/>
                <a:cs typeface="Calibri"/>
                <a:sym typeface="Calibri"/>
              </a:endParaRPr>
            </a:p>
          </p:txBody>
        </p:sp>
        <p:sp>
          <p:nvSpPr>
            <p:cNvPr id="300" name="Google Shape;300;p17"/>
            <p:cNvSpPr/>
            <p:nvPr/>
          </p:nvSpPr>
          <p:spPr>
            <a:xfrm>
              <a:off x="5871569" y="1718400"/>
              <a:ext cx="2520000" cy="14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Du 1er septembre au 30 juin</a:t>
              </a:r>
              <a:endParaRPr b="0" i="0" sz="1400" u="none" cap="none" strike="noStrike">
                <a:solidFill>
                  <a:srgbClr val="000000"/>
                </a:solidFill>
                <a:latin typeface="Arial"/>
                <a:ea typeface="Arial"/>
                <a:cs typeface="Arial"/>
                <a:sym typeface="Arial"/>
              </a:endParaRPr>
            </a:p>
          </p:txBody>
        </p:sp>
        <p:pic>
          <p:nvPicPr>
            <p:cNvPr id="301" name="Google Shape;301;p17"/>
            <p:cNvPicPr preferRelativeResize="0"/>
            <p:nvPr/>
          </p:nvPicPr>
          <p:blipFill rotWithShape="1">
            <a:blip r:embed="rId3">
              <a:alphaModFix/>
            </a:blip>
            <a:srcRect b="0" l="0" r="0" t="0"/>
            <a:stretch/>
          </p:blipFill>
          <p:spPr>
            <a:xfrm>
              <a:off x="752431" y="1977364"/>
              <a:ext cx="922072" cy="922072"/>
            </a:xfrm>
            <a:prstGeom prst="rect">
              <a:avLst/>
            </a:prstGeom>
            <a:noFill/>
            <a:ln>
              <a:noFill/>
            </a:ln>
          </p:spPr>
        </p:pic>
        <p:pic>
          <p:nvPicPr>
            <p:cNvPr id="302" name="Google Shape;302;p17"/>
            <p:cNvPicPr preferRelativeResize="0"/>
            <p:nvPr/>
          </p:nvPicPr>
          <p:blipFill rotWithShape="1">
            <a:blip r:embed="rId4">
              <a:alphaModFix/>
            </a:blip>
            <a:srcRect b="0" l="0" r="0" t="0"/>
            <a:stretch/>
          </p:blipFill>
          <p:spPr>
            <a:xfrm>
              <a:off x="752431" y="3958564"/>
              <a:ext cx="922072" cy="922072"/>
            </a:xfrm>
            <a:prstGeom prst="rect">
              <a:avLst/>
            </a:prstGeom>
            <a:noFill/>
            <a:ln>
              <a:noFill/>
            </a:ln>
          </p:spPr>
        </p:pic>
        <p:pic>
          <p:nvPicPr>
            <p:cNvPr id="303" name="Google Shape;303;p17"/>
            <p:cNvPicPr preferRelativeResize="0"/>
            <p:nvPr/>
          </p:nvPicPr>
          <p:blipFill rotWithShape="1">
            <a:blip r:embed="rId5">
              <a:alphaModFix/>
            </a:blip>
            <a:srcRect b="0" l="0" r="0" t="0"/>
            <a:stretch/>
          </p:blipFill>
          <p:spPr>
            <a:xfrm>
              <a:off x="4880969" y="1977600"/>
              <a:ext cx="921600" cy="921600"/>
            </a:xfrm>
            <a:prstGeom prst="rect">
              <a:avLst/>
            </a:prstGeom>
            <a:noFill/>
            <a:ln>
              <a:noFill/>
            </a:ln>
          </p:spPr>
        </p:pic>
        <p:pic>
          <p:nvPicPr>
            <p:cNvPr id="304" name="Google Shape;304;p17"/>
            <p:cNvPicPr preferRelativeResize="0"/>
            <p:nvPr/>
          </p:nvPicPr>
          <p:blipFill rotWithShape="1">
            <a:blip r:embed="rId6">
              <a:alphaModFix/>
            </a:blip>
            <a:srcRect b="0" l="0" r="0" t="0"/>
            <a:stretch/>
          </p:blipFill>
          <p:spPr>
            <a:xfrm>
              <a:off x="4880969" y="3958800"/>
              <a:ext cx="921600" cy="921600"/>
            </a:xfrm>
            <a:prstGeom prst="rect">
              <a:avLst/>
            </a:prstGeom>
            <a:noFill/>
            <a:ln>
              <a:noFill/>
            </a:ln>
          </p:spPr>
        </p:pic>
      </p:grpSp>
      <p:pic>
        <p:nvPicPr>
          <p:cNvPr id="305" name="Google Shape;305;p17"/>
          <p:cNvPicPr preferRelativeResize="0"/>
          <p:nvPr/>
        </p:nvPicPr>
        <p:blipFill rotWithShape="1">
          <a:blip r:embed="rId7">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9e2840b25c_0_63"/>
          <p:cNvSpPr/>
          <p:nvPr/>
        </p:nvSpPr>
        <p:spPr>
          <a:xfrm>
            <a:off x="972000" y="612000"/>
            <a:ext cx="7200000" cy="101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Le budget annuel du gouvernement couvre quelle période?</a:t>
            </a:r>
            <a:endParaRPr b="0" i="0" sz="1400" u="none" cap="none" strike="noStrike">
              <a:solidFill>
                <a:srgbClr val="000000"/>
              </a:solidFill>
              <a:latin typeface="Arial"/>
              <a:ea typeface="Arial"/>
              <a:cs typeface="Arial"/>
              <a:sym typeface="Arial"/>
            </a:endParaRPr>
          </a:p>
        </p:txBody>
      </p:sp>
      <p:grpSp>
        <p:nvGrpSpPr>
          <p:cNvPr id="311" name="Google Shape;311;g29e2840b25c_0_63"/>
          <p:cNvGrpSpPr/>
          <p:nvPr/>
        </p:nvGrpSpPr>
        <p:grpSpPr>
          <a:xfrm>
            <a:off x="752431" y="1718400"/>
            <a:ext cx="7639138" cy="3421200"/>
            <a:chOff x="752431" y="1718400"/>
            <a:chExt cx="7639138" cy="3421200"/>
          </a:xfrm>
        </p:grpSpPr>
        <p:sp>
          <p:nvSpPr>
            <p:cNvPr id="312" name="Google Shape;312;g29e2840b25c_0_63"/>
            <p:cNvSpPr/>
            <p:nvPr/>
          </p:nvSpPr>
          <p:spPr>
            <a:xfrm>
              <a:off x="1756769" y="1718400"/>
              <a:ext cx="252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0"/>
                <a:buFont typeface="Calibri"/>
                <a:buNone/>
              </a:pPr>
              <a:r>
                <a:rPr b="0" i="0" lang="fr-CA" sz="3000" u="none" cap="none" strike="noStrike">
                  <a:solidFill>
                    <a:schemeClr val="dk1"/>
                  </a:solidFill>
                  <a:latin typeface="Calibri"/>
                  <a:ea typeface="Calibri"/>
                  <a:cs typeface="Calibri"/>
                  <a:sym typeface="Calibri"/>
                </a:rPr>
                <a:t>Du 1er janvier au 31 décembre</a:t>
              </a:r>
              <a:endParaRPr b="0" i="0" sz="3200" u="none" cap="none" strike="noStrike">
                <a:solidFill>
                  <a:schemeClr val="dk1"/>
                </a:solidFill>
                <a:latin typeface="Calibri"/>
                <a:ea typeface="Calibri"/>
                <a:cs typeface="Calibri"/>
                <a:sym typeface="Calibri"/>
              </a:endParaRPr>
            </a:p>
          </p:txBody>
        </p:sp>
        <p:sp>
          <p:nvSpPr>
            <p:cNvPr id="313" name="Google Shape;313;g29e2840b25c_0_63"/>
            <p:cNvSpPr/>
            <p:nvPr/>
          </p:nvSpPr>
          <p:spPr>
            <a:xfrm>
              <a:off x="1756769" y="3699600"/>
              <a:ext cx="252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Du 1er septembre au 31 août </a:t>
              </a:r>
              <a:endParaRPr b="0" i="0" sz="1400" u="none" cap="none" strike="noStrike">
                <a:solidFill>
                  <a:srgbClr val="000000"/>
                </a:solidFill>
                <a:latin typeface="Arial"/>
                <a:ea typeface="Arial"/>
                <a:cs typeface="Arial"/>
                <a:sym typeface="Arial"/>
              </a:endParaRPr>
            </a:p>
          </p:txBody>
        </p:sp>
        <p:sp>
          <p:nvSpPr>
            <p:cNvPr id="314" name="Google Shape;314;g29e2840b25c_0_63"/>
            <p:cNvSpPr/>
            <p:nvPr/>
          </p:nvSpPr>
          <p:spPr>
            <a:xfrm>
              <a:off x="5871569" y="3879600"/>
              <a:ext cx="2520000" cy="108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000"/>
                <a:buFont typeface="Arial"/>
                <a:buNone/>
              </a:pPr>
              <a:r>
                <a:rPr b="1" i="0" lang="fr-CA" sz="3000" u="sng" cap="none" strike="noStrike">
                  <a:solidFill>
                    <a:schemeClr val="dk1"/>
                  </a:solidFill>
                  <a:latin typeface="Calibri"/>
                  <a:ea typeface="Calibri"/>
                  <a:cs typeface="Calibri"/>
                  <a:sym typeface="Calibri"/>
                </a:rPr>
                <a:t>Du 1er avril au 31 mars</a:t>
              </a:r>
              <a:endParaRPr b="1" i="0" sz="3200" u="sng" cap="none" strike="noStrike">
                <a:solidFill>
                  <a:schemeClr val="dk1"/>
                </a:solidFill>
                <a:latin typeface="Calibri"/>
                <a:ea typeface="Calibri"/>
                <a:cs typeface="Calibri"/>
                <a:sym typeface="Calibri"/>
              </a:endParaRPr>
            </a:p>
          </p:txBody>
        </p:sp>
        <p:sp>
          <p:nvSpPr>
            <p:cNvPr id="315" name="Google Shape;315;g29e2840b25c_0_63"/>
            <p:cNvSpPr/>
            <p:nvPr/>
          </p:nvSpPr>
          <p:spPr>
            <a:xfrm>
              <a:off x="5871569" y="1718400"/>
              <a:ext cx="2520000" cy="144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000"/>
                <a:buFont typeface="Arial"/>
                <a:buNone/>
              </a:pPr>
              <a:r>
                <a:rPr b="0" i="0" lang="fr-CA" sz="3000" u="none" cap="none" strike="noStrike">
                  <a:solidFill>
                    <a:schemeClr val="dk1"/>
                  </a:solidFill>
                  <a:latin typeface="Calibri"/>
                  <a:ea typeface="Calibri"/>
                  <a:cs typeface="Calibri"/>
                  <a:sym typeface="Calibri"/>
                </a:rPr>
                <a:t>Du 1er septembre au 30 juin</a:t>
              </a:r>
              <a:endParaRPr b="0" i="0" sz="1400" u="none" cap="none" strike="noStrike">
                <a:solidFill>
                  <a:srgbClr val="000000"/>
                </a:solidFill>
                <a:latin typeface="Arial"/>
                <a:ea typeface="Arial"/>
                <a:cs typeface="Arial"/>
                <a:sym typeface="Arial"/>
              </a:endParaRPr>
            </a:p>
          </p:txBody>
        </p:sp>
        <p:pic>
          <p:nvPicPr>
            <p:cNvPr id="316" name="Google Shape;316;g29e2840b25c_0_63"/>
            <p:cNvPicPr preferRelativeResize="0"/>
            <p:nvPr/>
          </p:nvPicPr>
          <p:blipFill rotWithShape="1">
            <a:blip r:embed="rId3">
              <a:alphaModFix/>
            </a:blip>
            <a:srcRect b="0" l="0" r="0" t="0"/>
            <a:stretch/>
          </p:blipFill>
          <p:spPr>
            <a:xfrm>
              <a:off x="752431" y="1977364"/>
              <a:ext cx="922072" cy="922072"/>
            </a:xfrm>
            <a:prstGeom prst="rect">
              <a:avLst/>
            </a:prstGeom>
            <a:noFill/>
            <a:ln>
              <a:noFill/>
            </a:ln>
          </p:spPr>
        </p:pic>
        <p:pic>
          <p:nvPicPr>
            <p:cNvPr id="317" name="Google Shape;317;g29e2840b25c_0_63"/>
            <p:cNvPicPr preferRelativeResize="0"/>
            <p:nvPr/>
          </p:nvPicPr>
          <p:blipFill rotWithShape="1">
            <a:blip r:embed="rId4">
              <a:alphaModFix/>
            </a:blip>
            <a:srcRect b="0" l="0" r="0" t="0"/>
            <a:stretch/>
          </p:blipFill>
          <p:spPr>
            <a:xfrm>
              <a:off x="752431" y="3958564"/>
              <a:ext cx="922072" cy="922072"/>
            </a:xfrm>
            <a:prstGeom prst="rect">
              <a:avLst/>
            </a:prstGeom>
            <a:noFill/>
            <a:ln>
              <a:noFill/>
            </a:ln>
          </p:spPr>
        </p:pic>
        <p:pic>
          <p:nvPicPr>
            <p:cNvPr id="318" name="Google Shape;318;g29e2840b25c_0_63"/>
            <p:cNvPicPr preferRelativeResize="0"/>
            <p:nvPr/>
          </p:nvPicPr>
          <p:blipFill rotWithShape="1">
            <a:blip r:embed="rId5">
              <a:alphaModFix/>
            </a:blip>
            <a:srcRect b="0" l="0" r="0" t="0"/>
            <a:stretch/>
          </p:blipFill>
          <p:spPr>
            <a:xfrm>
              <a:off x="4880969" y="1977600"/>
              <a:ext cx="921600" cy="921600"/>
            </a:xfrm>
            <a:prstGeom prst="rect">
              <a:avLst/>
            </a:prstGeom>
            <a:noFill/>
            <a:ln>
              <a:noFill/>
            </a:ln>
          </p:spPr>
        </p:pic>
        <p:pic>
          <p:nvPicPr>
            <p:cNvPr id="319" name="Google Shape;319;g29e2840b25c_0_63"/>
            <p:cNvPicPr preferRelativeResize="0"/>
            <p:nvPr/>
          </p:nvPicPr>
          <p:blipFill rotWithShape="1">
            <a:blip r:embed="rId6">
              <a:alphaModFix/>
            </a:blip>
            <a:srcRect b="0" l="0" r="0" t="0"/>
            <a:stretch/>
          </p:blipFill>
          <p:spPr>
            <a:xfrm>
              <a:off x="4880969" y="3958800"/>
              <a:ext cx="921600" cy="921600"/>
            </a:xfrm>
            <a:prstGeom prst="rect">
              <a:avLst/>
            </a:prstGeom>
            <a:noFill/>
            <a:ln>
              <a:noFill/>
            </a:ln>
          </p:spPr>
        </p:pic>
      </p:grpSp>
      <p:pic>
        <p:nvPicPr>
          <p:cNvPr id="320" name="Google Shape;320;g29e2840b25c_0_63"/>
          <p:cNvPicPr preferRelativeResize="0"/>
          <p:nvPr/>
        </p:nvPicPr>
        <p:blipFill rotWithShape="1">
          <a:blip r:embed="rId7">
            <a:alphaModFix/>
          </a:blip>
          <a:srcRect b="0" l="0" r="0" t="0"/>
          <a:stretch/>
        </p:blipFill>
        <p:spPr>
          <a:xfrm>
            <a:off x="5029200" y="5638800"/>
            <a:ext cx="3993644" cy="623579"/>
          </a:xfrm>
          <a:prstGeom prst="rect">
            <a:avLst/>
          </a:prstGeom>
          <a:solidFill>
            <a:schemeClr val="lt1"/>
          </a:solidFill>
          <a:ln>
            <a:noFill/>
          </a:ln>
        </p:spPr>
      </p:pic>
      <p:pic>
        <p:nvPicPr>
          <p:cNvPr id="321" name="Google Shape;321;g29e2840b25c_0_63"/>
          <p:cNvPicPr preferRelativeResize="0"/>
          <p:nvPr/>
        </p:nvPicPr>
        <p:blipFill rotWithShape="1">
          <a:blip r:embed="rId8">
            <a:alphaModFix/>
          </a:blip>
          <a:srcRect b="0" l="0" r="0" t="0"/>
          <a:stretch/>
        </p:blipFill>
        <p:spPr>
          <a:xfrm>
            <a:off x="4791316" y="3839114"/>
            <a:ext cx="1170240" cy="173954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9"/>
          <p:cNvSpPr txBox="1"/>
          <p:nvPr>
            <p:ph type="title"/>
          </p:nvPr>
        </p:nvSpPr>
        <p:spPr>
          <a:xfrm>
            <a:off x="360000" y="360000"/>
            <a:ext cx="7920000" cy="720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fr-CA" sz="4000">
                <a:solidFill>
                  <a:srgbClr val="02C7DC"/>
                </a:solidFill>
                <a:latin typeface="Calibri"/>
                <a:ea typeface="Calibri"/>
                <a:cs typeface="Calibri"/>
                <a:sym typeface="Calibri"/>
              </a:rPr>
              <a:t>Le budget du gouvernement fédéral</a:t>
            </a:r>
            <a:endParaRPr b="1" sz="4000">
              <a:solidFill>
                <a:srgbClr val="02C7DC"/>
              </a:solidFill>
              <a:latin typeface="Calibri"/>
              <a:ea typeface="Calibri"/>
              <a:cs typeface="Calibri"/>
              <a:sym typeface="Calibri"/>
            </a:endParaRPr>
          </a:p>
        </p:txBody>
      </p:sp>
      <p:sp>
        <p:nvSpPr>
          <p:cNvPr id="327" name="Google Shape;327;p19"/>
          <p:cNvSpPr txBox="1"/>
          <p:nvPr>
            <p:ph idx="1" type="body"/>
          </p:nvPr>
        </p:nvSpPr>
        <p:spPr>
          <a:xfrm>
            <a:off x="360000" y="1080000"/>
            <a:ext cx="7920000" cy="19047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400"/>
              <a:buFont typeface="Calibri"/>
              <a:buNone/>
            </a:pPr>
            <a:r>
              <a:rPr lang="fr-CA" sz="2000">
                <a:latin typeface="Calibri"/>
                <a:ea typeface="Calibri"/>
                <a:cs typeface="Calibri"/>
                <a:sym typeface="Calibri"/>
              </a:rPr>
              <a:t>L'exercice financier du gouvernement va du 1er avril au 31 mars. Chaque budget annuel prévoit les revenus et les dépenses pour cette période.</a:t>
            </a:r>
            <a:endParaRPr sz="2000"/>
          </a:p>
          <a:p>
            <a:pPr indent="0" lvl="0" marL="0" rtl="0" algn="just">
              <a:lnSpc>
                <a:spcPct val="100000"/>
              </a:lnSpc>
              <a:spcBef>
                <a:spcPts val="1680"/>
              </a:spcBef>
              <a:spcAft>
                <a:spcPts val="0"/>
              </a:spcAft>
              <a:buClr>
                <a:schemeClr val="dk1"/>
              </a:buClr>
              <a:buSzPts val="2400"/>
              <a:buFont typeface="Calibri"/>
              <a:buNone/>
            </a:pPr>
            <a:r>
              <a:rPr lang="fr-CA" sz="2000">
                <a:latin typeface="Calibri"/>
                <a:ea typeface="Calibri"/>
                <a:cs typeface="Calibri"/>
                <a:sym typeface="Calibri"/>
              </a:rPr>
              <a:t>Le budget 2024 estimera les revenus et les dépenses pour le prochain exercice financier (du 1er avril 2024 au 31 mars 2025). Il sera probablement publié en mars ou en avril 2024.</a:t>
            </a:r>
            <a:endParaRPr sz="2000"/>
          </a:p>
        </p:txBody>
      </p:sp>
      <p:pic>
        <p:nvPicPr>
          <p:cNvPr id="328" name="Google Shape;328;p19"/>
          <p:cNvPicPr preferRelativeResize="0"/>
          <p:nvPr/>
        </p:nvPicPr>
        <p:blipFill rotWithShape="1">
          <a:blip r:embed="rId3">
            <a:alphaModFix/>
          </a:blip>
          <a:srcRect b="0" l="0" r="0" t="0"/>
          <a:stretch/>
        </p:blipFill>
        <p:spPr>
          <a:xfrm>
            <a:off x="685800" y="4144655"/>
            <a:ext cx="3762518" cy="2117724"/>
          </a:xfrm>
          <a:prstGeom prst="rect">
            <a:avLst/>
          </a:prstGeom>
          <a:noFill/>
          <a:ln>
            <a:noFill/>
          </a:ln>
        </p:spPr>
      </p:pic>
      <p:pic>
        <p:nvPicPr>
          <p:cNvPr id="329" name="Google Shape;329;p19"/>
          <p:cNvPicPr preferRelativeResize="0"/>
          <p:nvPr/>
        </p:nvPicPr>
        <p:blipFill rotWithShape="1">
          <a:blip r:embed="rId4">
            <a:alphaModFix/>
          </a:blip>
          <a:srcRect b="0" l="0" r="0" t="0"/>
          <a:stretch/>
        </p:blipFill>
        <p:spPr>
          <a:xfrm>
            <a:off x="5029200" y="5638800"/>
            <a:ext cx="3993645" cy="623579"/>
          </a:xfrm>
          <a:prstGeom prst="rect">
            <a:avLst/>
          </a:prstGeom>
          <a:solidFill>
            <a:schemeClr val="lt1"/>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2012-02-27T15:12:18Z</dcterms:created>
  <dc:creator>DE SYSTEMS</dc:creator>
</cp:coreProperties>
</file>