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1" r:id="rId5"/>
    <p:sldMasterId id="2147483663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</p:sldIdLst>
  <p:sldSz cy="6858000" cx="9144000"/>
  <p:notesSz cx="7010400" cy="9296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2" roundtripDataSignature="AMtx7mj42bWjgdLXE1eM0on4sHH6B2BY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2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0337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9" name="Google Shape;119;p1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9" name="Google Shape;129;p2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/>
          </a:p>
        </p:txBody>
      </p:sp>
      <p:sp>
        <p:nvSpPr>
          <p:cNvPr id="130" name="Google Shape;130;p2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200"/>
              <a:t>Le premier ministre Justin Trudeau et la vice-première ministre et ministre des Finances, Chrystia Freeland, présentent le budget 2023. </a:t>
            </a:r>
            <a:endParaRPr sz="1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6" name="Google Shape;146;p4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200"/>
              <a:t>Créez un grand titre correspondant à la photo (15 à 20 mots). Le titre doit refléter les informations tirées de la leçon et représenter ce que vos élèves souhaitent voir apparaître en priorité dans le prochain budget.</a:t>
            </a:r>
            <a:endParaRPr sz="1200"/>
          </a:p>
        </p:txBody>
      </p:sp>
      <p:sp>
        <p:nvSpPr>
          <p:cNvPr id="147" name="Google Shape;147;p4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18" name="Google Shape;18;p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able" type="tbl">
  <p:cSld name="TABL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3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3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8" name="Google Shape;48;p13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49" name="Google Shape;49;p1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55" name="Google Shape;55;p1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56" name="Google Shape;56;p1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71" name="Google Shape;71;p1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72" name="Google Shape;72;p1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73" name="Google Shape;73;p1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74" name="Google Shape;74;p1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80" name="Google Shape;80;p1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9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9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87" name="Google Shape;87;p1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8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00" name="Google Shape;100;p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ection Header" type="secHead">
  <p:cSld name="SECTION_HEADER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1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113" name="Google Shape;113;p2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3" Type="http://schemas.openxmlformats.org/officeDocument/2006/relationships/theme" Target="../theme/theme2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4.xml"/><Relationship Id="rId3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BC_pp_slides_ENG-03" id="91" name="Google Shape;91;p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7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p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5" name="Google Shape;95;p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6" name="Google Shape;96;p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BC_pp_slides_ENG-03" id="104" name="Google Shape;104;p2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6" name="Google Shape;106;p20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7" name="Google Shape;107;p2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8" name="Google Shape;108;p2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9" name="Google Shape;109;p2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4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5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10.jpg"/><Relationship Id="rId5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10.jpg"/><Relationship Id="rId6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"/>
          <p:cNvSpPr txBox="1"/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4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descr="SBC_pp_slides_ENG-01" id="123" name="Google Shape;12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"/>
          <p:cNvSpPr txBox="1"/>
          <p:nvPr/>
        </p:nvSpPr>
        <p:spPr>
          <a:xfrm>
            <a:off x="304800" y="5653087"/>
            <a:ext cx="50451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Diaporama D : L</a:t>
            </a:r>
            <a:r>
              <a:rPr b="1"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journée </a:t>
            </a: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 budget </a:t>
            </a: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</a:t>
            </a:r>
            <a:r>
              <a:rPr b="1"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"/>
          <p:cNvSpPr/>
          <p:nvPr/>
        </p:nvSpPr>
        <p:spPr>
          <a:xfrm>
            <a:off x="0" y="2499100"/>
            <a:ext cx="9144000" cy="1653900"/>
          </a:xfrm>
          <a:prstGeom prst="rect">
            <a:avLst/>
          </a:prstGeom>
          <a:solidFill>
            <a:srgbClr val="FFFFFF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" name="Google Shape;12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6325" y="2705848"/>
            <a:ext cx="7951350" cy="12404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"/>
          <p:cNvSpPr txBox="1"/>
          <p:nvPr/>
        </p:nvSpPr>
        <p:spPr>
          <a:xfrm>
            <a:off x="1028700" y="3592725"/>
            <a:ext cx="70866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Imaginez que c'est le jour du budget </a:t>
            </a:r>
            <a:r>
              <a:rPr b="1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</a:t>
            </a:r>
            <a:r>
              <a:rPr b="1"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b="1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...</a:t>
            </a:r>
            <a:endParaRPr b="1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 voudriez-vous voir dans ce budget?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Expliquez votre réponse.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" name="Google Shape;13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32125" y="5657575"/>
            <a:ext cx="3623400" cy="63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0262" y="868575"/>
            <a:ext cx="2963475" cy="255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29200" y="5638800"/>
            <a:ext cx="3993644" cy="623579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32125" y="5657575"/>
            <a:ext cx="3623400" cy="63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3538" y="688400"/>
            <a:ext cx="8436924" cy="474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29200" y="5638800"/>
            <a:ext cx="3993644" cy="623579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32125" y="5657575"/>
            <a:ext cx="3623400" cy="636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0" name="Google Shape;150;p4"/>
          <p:cNvGrpSpPr/>
          <p:nvPr/>
        </p:nvGrpSpPr>
        <p:grpSpPr>
          <a:xfrm>
            <a:off x="702475" y="305475"/>
            <a:ext cx="7739049" cy="5332651"/>
            <a:chOff x="838200" y="324925"/>
            <a:chExt cx="7739049" cy="5332651"/>
          </a:xfrm>
        </p:grpSpPr>
        <p:pic>
          <p:nvPicPr>
            <p:cNvPr id="151" name="Google Shape;151;p4"/>
            <p:cNvPicPr preferRelativeResize="0"/>
            <p:nvPr/>
          </p:nvPicPr>
          <p:blipFill rotWithShape="1">
            <a:blip r:embed="rId4">
              <a:alphaModFix/>
            </a:blip>
            <a:srcRect b="5428" l="0" r="0" t="0"/>
            <a:stretch/>
          </p:blipFill>
          <p:spPr>
            <a:xfrm>
              <a:off x="838200" y="324925"/>
              <a:ext cx="7739049" cy="53326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2" name="Google Shape;152;p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475425" y="3154175"/>
              <a:ext cx="4129224" cy="23226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53" name="Google Shape;153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29200" y="5638800"/>
            <a:ext cx="3993644" cy="623579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2012-11-19T22:20:32Z</dcterms:created>
  <dc:creator>DE SYSTEMS</dc:creator>
</cp:coreProperties>
</file>